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3" r:id="rId1"/>
  </p:sldMasterIdLst>
  <p:notesMasterIdLst>
    <p:notesMasterId r:id="rId24"/>
  </p:notesMasterIdLst>
  <p:handoutMasterIdLst>
    <p:handoutMasterId r:id="rId25"/>
  </p:handoutMasterIdLst>
  <p:sldIdLst>
    <p:sldId id="2142533578" r:id="rId2"/>
    <p:sldId id="1257" r:id="rId3"/>
    <p:sldId id="2147376531" r:id="rId4"/>
    <p:sldId id="1118" r:id="rId5"/>
    <p:sldId id="1119" r:id="rId6"/>
    <p:sldId id="1135" r:id="rId7"/>
    <p:sldId id="2147376534" r:id="rId8"/>
    <p:sldId id="2147376532" r:id="rId9"/>
    <p:sldId id="2147376538" r:id="rId10"/>
    <p:sldId id="2147376426" r:id="rId11"/>
    <p:sldId id="2147376428" r:id="rId12"/>
    <p:sldId id="2147376429" r:id="rId13"/>
    <p:sldId id="2147376514" r:id="rId14"/>
    <p:sldId id="2147376542" r:id="rId15"/>
    <p:sldId id="2147376543" r:id="rId16"/>
    <p:sldId id="2147376513" r:id="rId17"/>
    <p:sldId id="2147376431" r:id="rId18"/>
    <p:sldId id="2147376432" r:id="rId19"/>
    <p:sldId id="2147376433" r:id="rId20"/>
    <p:sldId id="2147376434" r:id="rId21"/>
    <p:sldId id="2147376440" r:id="rId22"/>
    <p:sldId id="85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sage Guidelines" id="{6870CD95-EFFE-E54E-B518-3463B94E33CA}">
          <p14:sldIdLst>
            <p14:sldId id="2142533578"/>
            <p14:sldId id="1257"/>
            <p14:sldId id="2147376531"/>
            <p14:sldId id="1118"/>
            <p14:sldId id="1119"/>
            <p14:sldId id="1135"/>
            <p14:sldId id="2147376534"/>
            <p14:sldId id="2147376532"/>
            <p14:sldId id="2147376538"/>
            <p14:sldId id="2147376426"/>
            <p14:sldId id="2147376428"/>
            <p14:sldId id="2147376429"/>
            <p14:sldId id="2147376514"/>
            <p14:sldId id="2147376542"/>
            <p14:sldId id="2147376543"/>
            <p14:sldId id="2147376513"/>
            <p14:sldId id="2147376431"/>
            <p14:sldId id="2147376432"/>
            <p14:sldId id="2147376433"/>
            <p14:sldId id="2147376434"/>
            <p14:sldId id="2147376440"/>
            <p14:sldId id="8520"/>
          </p14:sldIdLst>
        </p14:section>
        <p14:section name="Flexible Layouts" id="{DD3EDDA8-F093-4780-B56F-487779B1F32F}">
          <p14:sldIdLst/>
        </p14:section>
        <p14:section name="Type Settings" id="{6ED16060-A57D-433E-A389-48DC57B86C38}">
          <p14:sldIdLst/>
        </p14:section>
        <p14:section name="Masterbrand Corporate Public Template" id="{2C9DC1DC-DC52-4730-B7DA-888882CCC10D}">
          <p14:sldIdLst/>
        </p14:section>
        <p14:section name="Masterbrand Sample Layouts" id="{571B1CF6-11AF-4E2D-BA41-052FF15F425A}">
          <p14:sldIdLst/>
        </p14:section>
        <p14:section name="Charts and Tables" id="{2D9D6BFA-4C85-4FCD-806D-FF43EB0B9112}">
          <p14:sldIdLst/>
        </p14:section>
        <p14:section name="Masterbrand Design Elements" id="{5F86DB03-7665-4B34-8347-A8A8770292DD}">
          <p14:sldIdLst/>
        </p14:section>
        <p14:section name="Snapdragon Corporate Public Template" id="{A27851E9-6FBA-436E-9AAF-562668D35A41}">
          <p14:sldIdLst/>
        </p14:section>
        <p14:section name="Snapdragon Sample Layouts" id="{118F6379-81D5-484C-A31A-7FC73D1FBAF9}">
          <p14:sldIdLst/>
        </p14:section>
        <p14:section name="Snapdragon Design Elements" id="{2F93DB27-F6B2-4C3C-A5F8-DEF90B97F9E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lynch" initials="tl" lastIdx="24" clrIdx="0">
    <p:extLst>
      <p:ext uri="{19B8F6BF-5375-455C-9EA6-DF929625EA0E}">
        <p15:presenceInfo xmlns:p15="http://schemas.microsoft.com/office/powerpoint/2012/main" userId="4d79623da105b0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253DC"/>
    <a:srgbClr val="0B2742"/>
    <a:srgbClr val="4A5A75"/>
    <a:srgbClr val="DEE3EC"/>
    <a:srgbClr val="ECECEC"/>
    <a:srgbClr val="FF40FF"/>
    <a:srgbClr val="06050B"/>
    <a:srgbClr val="020625"/>
    <a:srgbClr val="7B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6C392-F647-46F4-BA67-19E60C001F18}" v="3" dt="2022-06-19T17:11:38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937" autoAdjust="0"/>
  </p:normalViewPr>
  <p:slideViewPr>
    <p:cSldViewPr snapToGrid="0">
      <p:cViewPr varScale="1">
        <p:scale>
          <a:sx n="90" d="100"/>
          <a:sy n="90" d="100"/>
        </p:scale>
        <p:origin x="1338" y="78"/>
      </p:cViewPr>
      <p:guideLst/>
    </p:cSldViewPr>
  </p:slideViewPr>
  <p:outlineViewPr>
    <p:cViewPr>
      <p:scale>
        <a:sx n="33" d="100"/>
        <a:sy n="33" d="100"/>
      </p:scale>
      <p:origin x="0" y="-3817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hossein Habibian" userId="788c1061-c83b-4d5f-9064-76347ac9eb71" providerId="ADAL" clId="{CA66C392-F647-46F4-BA67-19E60C001F18}"/>
    <pc:docChg chg="undo custSel addSld delSld modSld modSection">
      <pc:chgData name="Amirhossein Habibian" userId="788c1061-c83b-4d5f-9064-76347ac9eb71" providerId="ADAL" clId="{CA66C392-F647-46F4-BA67-19E60C001F18}" dt="2022-06-19T17:11:59.025" v="28" actId="20577"/>
      <pc:docMkLst>
        <pc:docMk/>
      </pc:docMkLst>
      <pc:sldChg chg="del">
        <pc:chgData name="Amirhossein Habibian" userId="788c1061-c83b-4d5f-9064-76347ac9eb71" providerId="ADAL" clId="{CA66C392-F647-46F4-BA67-19E60C001F18}" dt="2022-06-19T17:11:11.620" v="10" actId="47"/>
        <pc:sldMkLst>
          <pc:docMk/>
          <pc:sldMk cId="3038623274" sldId="1120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286244167" sldId="1124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809821933" sldId="1125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254735385" sldId="1136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532696201" sldId="1138"/>
        </pc:sldMkLst>
      </pc:sldChg>
      <pc:sldChg chg="addSp delSp modSp mod delAnim">
        <pc:chgData name="Amirhossein Habibian" userId="788c1061-c83b-4d5f-9064-76347ac9eb71" providerId="ADAL" clId="{CA66C392-F647-46F4-BA67-19E60C001F18}" dt="2022-06-19T17:11:50.504" v="19" actId="1076"/>
        <pc:sldMkLst>
          <pc:docMk/>
          <pc:sldMk cId="3570170598" sldId="1257"/>
        </pc:sldMkLst>
        <pc:spChg chg="mod">
          <ac:chgData name="Amirhossein Habibian" userId="788c1061-c83b-4d5f-9064-76347ac9eb71" providerId="ADAL" clId="{CA66C392-F647-46F4-BA67-19E60C001F18}" dt="2022-06-19T17:11:46.513" v="18" actId="1076"/>
          <ac:spMkLst>
            <pc:docMk/>
            <pc:sldMk cId="3570170598" sldId="1257"/>
            <ac:spMk id="14" creationId="{D0A98675-A8D5-4E2D-A2B5-72A5BB1985E6}"/>
          </ac:spMkLst>
        </pc:spChg>
        <pc:graphicFrameChg chg="add mod">
          <ac:chgData name="Amirhossein Habibian" userId="788c1061-c83b-4d5f-9064-76347ac9eb71" providerId="ADAL" clId="{CA66C392-F647-46F4-BA67-19E60C001F18}" dt="2022-06-19T17:11:50.504" v="19" actId="1076"/>
          <ac:graphicFrameMkLst>
            <pc:docMk/>
            <pc:sldMk cId="3570170598" sldId="1257"/>
            <ac:graphicFrameMk id="18" creationId="{CA5D163F-65F0-4659-95C4-0E13E20F3928}"/>
          </ac:graphicFrameMkLst>
        </pc:graphicFrameChg>
        <pc:picChg chg="del">
          <ac:chgData name="Amirhossein Habibian" userId="788c1061-c83b-4d5f-9064-76347ac9eb71" providerId="ADAL" clId="{CA66C392-F647-46F4-BA67-19E60C001F18}" dt="2022-06-19T17:09:29.577" v="0" actId="478"/>
          <ac:picMkLst>
            <pc:docMk/>
            <pc:sldMk cId="3570170598" sldId="1257"/>
            <ac:picMk id="17" creationId="{CFBE6D34-21CF-426D-AE4C-5E4778A7CBAB}"/>
          </ac:picMkLst>
        </pc:picChg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2375867146" sldId="8492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4233566223" sldId="8497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938028256" sldId="8505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3029529741" sldId="8506"/>
        </pc:sldMkLst>
      </pc:sldChg>
      <pc:sldChg chg="addSp delSp modSp del mod">
        <pc:chgData name="Amirhossein Habibian" userId="788c1061-c83b-4d5f-9064-76347ac9eb71" providerId="ADAL" clId="{CA66C392-F647-46F4-BA67-19E60C001F18}" dt="2022-06-19T17:11:06.367" v="9" actId="47"/>
        <pc:sldMkLst>
          <pc:docMk/>
          <pc:sldMk cId="3399181753" sldId="8507"/>
        </pc:sldMkLst>
        <pc:spChg chg="add del mod ord">
          <ac:chgData name="Amirhossein Habibian" userId="788c1061-c83b-4d5f-9064-76347ac9eb71" providerId="ADAL" clId="{CA66C392-F647-46F4-BA67-19E60C001F18}" dt="2022-06-19T17:10:42.915" v="5" actId="478"/>
          <ac:spMkLst>
            <pc:docMk/>
            <pc:sldMk cId="3399181753" sldId="8507"/>
            <ac:spMk id="4" creationId="{2A81EA89-9F17-42EC-B8F9-C95816227DEE}"/>
          </ac:spMkLst>
        </pc:spChg>
        <pc:picChg chg="add del">
          <ac:chgData name="Amirhossein Habibian" userId="788c1061-c83b-4d5f-9064-76347ac9eb71" providerId="ADAL" clId="{CA66C392-F647-46F4-BA67-19E60C001F18}" dt="2022-06-19T17:10:42.915" v="5" actId="478"/>
          <ac:picMkLst>
            <pc:docMk/>
            <pc:sldMk cId="3399181753" sldId="8507"/>
            <ac:picMk id="8" creationId="{7F673D7D-2DA2-FA40-9A09-7350950F241A}"/>
          </ac:picMkLst>
        </pc:picChg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3655636457" sldId="8516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328264552" sldId="8518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2006808434" sldId="8519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881167071" sldId="8522"/>
        </pc:sldMkLst>
      </pc:sldChg>
      <pc:sldChg chg="modSp mod">
        <pc:chgData name="Amirhossein Habibian" userId="788c1061-c83b-4d5f-9064-76347ac9eb71" providerId="ADAL" clId="{CA66C392-F647-46F4-BA67-19E60C001F18}" dt="2022-06-19T17:11:59.025" v="28" actId="20577"/>
        <pc:sldMkLst>
          <pc:docMk/>
          <pc:sldMk cId="3306019182" sldId="2142533578"/>
        </pc:sldMkLst>
        <pc:spChg chg="mod">
          <ac:chgData name="Amirhossein Habibian" userId="788c1061-c83b-4d5f-9064-76347ac9eb71" providerId="ADAL" clId="{CA66C392-F647-46F4-BA67-19E60C001F18}" dt="2022-06-19T17:11:59.025" v="28" actId="20577"/>
          <ac:spMkLst>
            <pc:docMk/>
            <pc:sldMk cId="3306019182" sldId="2142533578"/>
            <ac:spMk id="3" creationId="{689F601A-32A8-4FA8-BD1C-D3A5F6FABE96}"/>
          </ac:spMkLst>
        </pc:spChg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2533446741" sldId="2147376427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372234757" sldId="2147376439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2404242836" sldId="2147376524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3929605509" sldId="2147376525"/>
        </pc:sldMkLst>
      </pc:sldChg>
      <pc:sldChg chg="del">
        <pc:chgData name="Amirhossein Habibian" userId="788c1061-c83b-4d5f-9064-76347ac9eb71" providerId="ADAL" clId="{CA66C392-F647-46F4-BA67-19E60C001F18}" dt="2022-06-19T17:11:51.652" v="20" actId="47"/>
        <pc:sldMkLst>
          <pc:docMk/>
          <pc:sldMk cId="1962150094" sldId="2147376530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3321181559" sldId="2147376535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4224896595" sldId="2147376536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296196724" sldId="2147376539"/>
        </pc:sldMkLst>
      </pc:sldChg>
      <pc:sldChg chg="add del">
        <pc:chgData name="Amirhossein Habibian" userId="788c1061-c83b-4d5f-9064-76347ac9eb71" providerId="ADAL" clId="{CA66C392-F647-46F4-BA67-19E60C001F18}" dt="2022-06-19T17:11:24.259" v="11" actId="47"/>
        <pc:sldMkLst>
          <pc:docMk/>
          <pc:sldMk cId="1866693355" sldId="2147376541"/>
        </pc:sldMkLst>
      </pc:sldChg>
      <pc:sldChg chg="add modNotesTx">
        <pc:chgData name="Amirhossein Habibian" userId="788c1061-c83b-4d5f-9064-76347ac9eb71" providerId="ADAL" clId="{CA66C392-F647-46F4-BA67-19E60C001F18}" dt="2022-06-19T17:11:02.166" v="8" actId="6549"/>
        <pc:sldMkLst>
          <pc:docMk/>
          <pc:sldMk cId="1721994679" sldId="2147376543"/>
        </pc:sldMkLst>
      </pc:sldChg>
    </pc:docChg>
  </pc:docChgLst>
  <pc:docChgLst>
    <pc:chgData name="Amirhossein Habibian" userId="788c1061-c83b-4d5f-9064-76347ac9eb71" providerId="ADAL" clId="{755CC7D1-1BD2-4422-B0AB-FF86D90672DA}"/>
    <pc:docChg chg="undo redo custSel addSld delSld modSld sldOrd modSection">
      <pc:chgData name="Amirhossein Habibian" userId="788c1061-c83b-4d5f-9064-76347ac9eb71" providerId="ADAL" clId="{755CC7D1-1BD2-4422-B0AB-FF86D90672DA}" dt="2022-06-13T09:53:05.777" v="3263" actId="1076"/>
      <pc:docMkLst>
        <pc:docMk/>
      </pc:docMkLst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129205259" sldId="27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03004003" sldId="27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85020416" sldId="27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48107453" sldId="51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12490698" sldId="53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17121785" sldId="60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43287722" sldId="6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178802244" sldId="61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018506758" sldId="61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93636518" sldId="61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93500749" sldId="64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72089600" sldId="66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20022429" sldId="69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016473377" sldId="78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63011002" sldId="78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341312436" sldId="79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91312717" sldId="82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54323858" sldId="841"/>
        </pc:sldMkLst>
      </pc:sldChg>
      <pc:sldChg chg="del">
        <pc:chgData name="Amirhossein Habibian" userId="788c1061-c83b-4d5f-9064-76347ac9eb71" providerId="ADAL" clId="{755CC7D1-1BD2-4422-B0AB-FF86D90672DA}" dt="2022-06-10T12:56:48.013" v="72" actId="2696"/>
        <pc:sldMkLst>
          <pc:docMk/>
          <pc:sldMk cId="870665549" sldId="89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38406338" sldId="89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2021612" sldId="90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99612923" sldId="90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801619098" sldId="90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27942745" sldId="90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537438038" sldId="90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159343639" sldId="90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72688196" sldId="90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337351970" sldId="90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331188159" sldId="94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82356128" sldId="94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75033596" sldId="103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291813514" sldId="108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1069303" sldId="10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19370221" sldId="109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91318765" sldId="109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76478082" sldId="110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40665511" sldId="110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84043232" sldId="110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28563685" sldId="11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003574440" sldId="1114"/>
        </pc:sldMkLst>
      </pc:sldChg>
      <pc:sldChg chg="delSp add mod">
        <pc:chgData name="Amirhossein Habibian" userId="788c1061-c83b-4d5f-9064-76347ac9eb71" providerId="ADAL" clId="{755CC7D1-1BD2-4422-B0AB-FF86D90672DA}" dt="2022-06-10T15:12:53.737" v="688" actId="478"/>
        <pc:sldMkLst>
          <pc:docMk/>
          <pc:sldMk cId="1828874016" sldId="1118"/>
        </pc:sldMkLst>
        <pc:spChg chg="del">
          <ac:chgData name="Amirhossein Habibian" userId="788c1061-c83b-4d5f-9064-76347ac9eb71" providerId="ADAL" clId="{755CC7D1-1BD2-4422-B0AB-FF86D90672DA}" dt="2022-06-10T15:12:53.737" v="688" actId="478"/>
          <ac:spMkLst>
            <pc:docMk/>
            <pc:sldMk cId="1828874016" sldId="1118"/>
            <ac:spMk id="2" creationId="{4B122036-FCD8-48EB-97FA-7F518B409CAE}"/>
          </ac:spMkLst>
        </pc:spChg>
      </pc:sldChg>
      <pc:sldChg chg="del">
        <pc:chgData name="Amirhossein Habibian" userId="788c1061-c83b-4d5f-9064-76347ac9eb71" providerId="ADAL" clId="{755CC7D1-1BD2-4422-B0AB-FF86D90672DA}" dt="2022-06-10T15:12:34.247" v="686" actId="2696"/>
        <pc:sldMkLst>
          <pc:docMk/>
          <pc:sldMk cId="2615623022" sldId="1118"/>
        </pc:sldMkLst>
      </pc:sldChg>
      <pc:sldChg chg="add ord modAnim">
        <pc:chgData name="Amirhossein Habibian" userId="788c1061-c83b-4d5f-9064-76347ac9eb71" providerId="ADAL" clId="{755CC7D1-1BD2-4422-B0AB-FF86D90672DA}" dt="2022-06-10T15:21:53.585" v="750"/>
        <pc:sldMkLst>
          <pc:docMk/>
          <pc:sldMk cId="2373997673" sldId="111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88821974" sldId="1119"/>
        </pc:sldMkLst>
      </pc:sldChg>
      <pc:sldChg chg="del">
        <pc:chgData name="Amirhossein Habibian" userId="788c1061-c83b-4d5f-9064-76347ac9eb71" providerId="ADAL" clId="{755CC7D1-1BD2-4422-B0AB-FF86D90672DA}" dt="2022-06-10T15:12:34.247" v="686" actId="2696"/>
        <pc:sldMkLst>
          <pc:docMk/>
          <pc:sldMk cId="2720134012" sldId="1120"/>
        </pc:sldMkLst>
      </pc:sldChg>
      <pc:sldChg chg="addSp delSp add mod">
        <pc:chgData name="Amirhossein Habibian" userId="788c1061-c83b-4d5f-9064-76347ac9eb71" providerId="ADAL" clId="{755CC7D1-1BD2-4422-B0AB-FF86D90672DA}" dt="2022-06-12T14:55:16.955" v="2088" actId="478"/>
        <pc:sldMkLst>
          <pc:docMk/>
          <pc:sldMk cId="3038623274" sldId="1120"/>
        </pc:sldMkLst>
        <pc:spChg chg="add del">
          <ac:chgData name="Amirhossein Habibian" userId="788c1061-c83b-4d5f-9064-76347ac9eb71" providerId="ADAL" clId="{755CC7D1-1BD2-4422-B0AB-FF86D90672DA}" dt="2022-06-12T14:55:16.955" v="2088" actId="478"/>
          <ac:spMkLst>
            <pc:docMk/>
            <pc:sldMk cId="3038623274" sldId="1120"/>
            <ac:spMk id="9" creationId="{FB9BCE81-5A6A-407B-BE9F-FE95B32E96DF}"/>
          </ac:spMkLst>
        </pc:spChg>
      </pc:sldChg>
      <pc:sldChg chg="del">
        <pc:chgData name="Amirhossein Habibian" userId="788c1061-c83b-4d5f-9064-76347ac9eb71" providerId="ADAL" clId="{755CC7D1-1BD2-4422-B0AB-FF86D90672DA}" dt="2022-06-10T15:12:34.247" v="686" actId="2696"/>
        <pc:sldMkLst>
          <pc:docMk/>
          <pc:sldMk cId="675574643" sldId="1121"/>
        </pc:sldMkLst>
      </pc:sldChg>
      <pc:sldChg chg="add del">
        <pc:chgData name="Amirhossein Habibian" userId="788c1061-c83b-4d5f-9064-76347ac9eb71" providerId="ADAL" clId="{755CC7D1-1BD2-4422-B0AB-FF86D90672DA}" dt="2022-06-10T18:15:05.959" v="1083" actId="47"/>
        <pc:sldMkLst>
          <pc:docMk/>
          <pc:sldMk cId="3096828587" sldId="1121"/>
        </pc:sldMkLst>
      </pc:sldChg>
      <pc:sldChg chg="add modAnim">
        <pc:chgData name="Amirhossein Habibian" userId="788c1061-c83b-4d5f-9064-76347ac9eb71" providerId="ADAL" clId="{755CC7D1-1BD2-4422-B0AB-FF86D90672DA}" dt="2022-06-10T15:23:57.347" v="760"/>
        <pc:sldMkLst>
          <pc:docMk/>
          <pc:sldMk cId="1286244167" sldId="1124"/>
        </pc:sldMkLst>
      </pc:sldChg>
      <pc:sldChg chg="add modAnim">
        <pc:chgData name="Amirhossein Habibian" userId="788c1061-c83b-4d5f-9064-76347ac9eb71" providerId="ADAL" clId="{755CC7D1-1BD2-4422-B0AB-FF86D90672DA}" dt="2022-06-10T15:24:19.412" v="767"/>
        <pc:sldMkLst>
          <pc:docMk/>
          <pc:sldMk cId="1809821933" sldId="1125"/>
        </pc:sldMkLst>
      </pc:sldChg>
      <pc:sldChg chg="del">
        <pc:chgData name="Amirhossein Habibian" userId="788c1061-c83b-4d5f-9064-76347ac9eb71" providerId="ADAL" clId="{755CC7D1-1BD2-4422-B0AB-FF86D90672DA}" dt="2022-06-10T15:25:18.526" v="781" actId="47"/>
        <pc:sldMkLst>
          <pc:docMk/>
          <pc:sldMk cId="2193931887" sldId="1127"/>
        </pc:sldMkLst>
      </pc:sldChg>
      <pc:sldChg chg="del">
        <pc:chgData name="Amirhossein Habibian" userId="788c1061-c83b-4d5f-9064-76347ac9eb71" providerId="ADAL" clId="{755CC7D1-1BD2-4422-B0AB-FF86D90672DA}" dt="2022-06-10T15:25:16.076" v="780" actId="47"/>
        <pc:sldMkLst>
          <pc:docMk/>
          <pc:sldMk cId="2257105706" sldId="1128"/>
        </pc:sldMkLst>
      </pc:sldChg>
      <pc:sldChg chg="delSp add mod ord">
        <pc:chgData name="Amirhossein Habibian" userId="788c1061-c83b-4d5f-9064-76347ac9eb71" providerId="ADAL" clId="{755CC7D1-1BD2-4422-B0AB-FF86D90672DA}" dt="2022-06-12T14:43:45.166" v="1557" actId="478"/>
        <pc:sldMkLst>
          <pc:docMk/>
          <pc:sldMk cId="3057574661" sldId="1135"/>
        </pc:sldMkLst>
        <pc:spChg chg="del">
          <ac:chgData name="Amirhossein Habibian" userId="788c1061-c83b-4d5f-9064-76347ac9eb71" providerId="ADAL" clId="{755CC7D1-1BD2-4422-B0AB-FF86D90672DA}" dt="2022-06-12T14:43:45.166" v="1557" actId="478"/>
          <ac:spMkLst>
            <pc:docMk/>
            <pc:sldMk cId="3057574661" sldId="1135"/>
            <ac:spMk id="9" creationId="{A96EFE22-E014-470D-9AB2-41A21B271E13}"/>
          </ac:spMkLst>
        </pc:spChg>
      </pc:sldChg>
      <pc:sldChg chg="del">
        <pc:chgData name="Amirhossein Habibian" userId="788c1061-c83b-4d5f-9064-76347ac9eb71" providerId="ADAL" clId="{755CC7D1-1BD2-4422-B0AB-FF86D90672DA}" dt="2022-06-10T15:12:34.247" v="686" actId="2696"/>
        <pc:sldMkLst>
          <pc:docMk/>
          <pc:sldMk cId="3190508450" sldId="1135"/>
        </pc:sldMkLst>
      </pc:sldChg>
      <pc:sldChg chg="add">
        <pc:chgData name="Amirhossein Habibian" userId="788c1061-c83b-4d5f-9064-76347ac9eb71" providerId="ADAL" clId="{755CC7D1-1BD2-4422-B0AB-FF86D90672DA}" dt="2022-06-10T15:23:45.049" v="753"/>
        <pc:sldMkLst>
          <pc:docMk/>
          <pc:sldMk cId="1254735385" sldId="113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709578351" sldId="1137"/>
        </pc:sldMkLst>
      </pc:sldChg>
      <pc:sldChg chg="add">
        <pc:chgData name="Amirhossein Habibian" userId="788c1061-c83b-4d5f-9064-76347ac9eb71" providerId="ADAL" clId="{755CC7D1-1BD2-4422-B0AB-FF86D90672DA}" dt="2022-06-10T15:23:45.049" v="753"/>
        <pc:sldMkLst>
          <pc:docMk/>
          <pc:sldMk cId="1532696201" sldId="113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09250273" sldId="114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58627506" sldId="114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70875399" sldId="114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96571456" sldId="114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63494614" sldId="114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34470931" sldId="114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56166345" sldId="116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413671022" sldId="118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60066153" sldId="118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203394215" sldId="11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268558367" sldId="119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230990850" sldId="119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855824024" sldId="124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91247921" sldId="124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56952797" sldId="124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45339573" sldId="124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95748369" sldId="1253"/>
        </pc:sldMkLst>
      </pc:sldChg>
      <pc:sldChg chg="addSp delSp modSp mod delAnim modAnim modNotesTx">
        <pc:chgData name="Amirhossein Habibian" userId="788c1061-c83b-4d5f-9064-76347ac9eb71" providerId="ADAL" clId="{755CC7D1-1BD2-4422-B0AB-FF86D90672DA}" dt="2022-06-13T09:53:05.777" v="3263" actId="1076"/>
        <pc:sldMkLst>
          <pc:docMk/>
          <pc:sldMk cId="3570170598" sldId="1257"/>
        </pc:sldMkLst>
        <pc:spChg chg="add del mod ord">
          <ac:chgData name="Amirhossein Habibian" userId="788c1061-c83b-4d5f-9064-76347ac9eb71" providerId="ADAL" clId="{755CC7D1-1BD2-4422-B0AB-FF86D90672DA}" dt="2022-06-12T14:30:54.833" v="1446" actId="478"/>
          <ac:spMkLst>
            <pc:docMk/>
            <pc:sldMk cId="3570170598" sldId="1257"/>
            <ac:spMk id="5" creationId="{910C021A-EA9B-4F75-A5F5-22854F1F1C6C}"/>
          </ac:spMkLst>
        </pc:spChg>
        <pc:spChg chg="add mod">
          <ac:chgData name="Amirhossein Habibian" userId="788c1061-c83b-4d5f-9064-76347ac9eb71" providerId="ADAL" clId="{755CC7D1-1BD2-4422-B0AB-FF86D90672DA}" dt="2022-06-12T13:56:28.718" v="1350" actId="164"/>
          <ac:spMkLst>
            <pc:docMk/>
            <pc:sldMk cId="3570170598" sldId="1257"/>
            <ac:spMk id="6" creationId="{91B67F75-7AD3-4071-B20F-A642B735FC76}"/>
          </ac:spMkLst>
        </pc:spChg>
        <pc:spChg chg="add mod">
          <ac:chgData name="Amirhossein Habibian" userId="788c1061-c83b-4d5f-9064-76347ac9eb71" providerId="ADAL" clId="{755CC7D1-1BD2-4422-B0AB-FF86D90672DA}" dt="2022-06-10T15:11:10.948" v="647" actId="20577"/>
          <ac:spMkLst>
            <pc:docMk/>
            <pc:sldMk cId="3570170598" sldId="1257"/>
            <ac:spMk id="7" creationId="{830E66FF-C8F2-445C-9E8E-7B5FC824E682}"/>
          </ac:spMkLst>
        </pc:spChg>
        <pc:spChg chg="add mod">
          <ac:chgData name="Amirhossein Habibian" userId="788c1061-c83b-4d5f-9064-76347ac9eb71" providerId="ADAL" clId="{755CC7D1-1BD2-4422-B0AB-FF86D90672DA}" dt="2022-06-12T13:56:28.718" v="1350" actId="164"/>
          <ac:spMkLst>
            <pc:docMk/>
            <pc:sldMk cId="3570170598" sldId="1257"/>
            <ac:spMk id="9" creationId="{4D230968-2028-410F-90BF-BF340B5B7C18}"/>
          </ac:spMkLst>
        </pc:spChg>
        <pc:spChg chg="add mod">
          <ac:chgData name="Amirhossein Habibian" userId="788c1061-c83b-4d5f-9064-76347ac9eb71" providerId="ADAL" clId="{755CC7D1-1BD2-4422-B0AB-FF86D90672DA}" dt="2022-06-12T13:56:28.718" v="1350" actId="164"/>
          <ac:spMkLst>
            <pc:docMk/>
            <pc:sldMk cId="3570170598" sldId="1257"/>
            <ac:spMk id="10" creationId="{4CFCD47F-CCF2-41B0-84A0-160B51392C1A}"/>
          </ac:spMkLst>
        </pc:spChg>
        <pc:spChg chg="add mod">
          <ac:chgData name="Amirhossein Habibian" userId="788c1061-c83b-4d5f-9064-76347ac9eb71" providerId="ADAL" clId="{755CC7D1-1BD2-4422-B0AB-FF86D90672DA}" dt="2022-06-12T13:56:28.718" v="1350" actId="164"/>
          <ac:spMkLst>
            <pc:docMk/>
            <pc:sldMk cId="3570170598" sldId="1257"/>
            <ac:spMk id="11" creationId="{C85A97E4-9679-457E-AA72-3B9A1940BF0E}"/>
          </ac:spMkLst>
        </pc:spChg>
        <pc:spChg chg="add mod">
          <ac:chgData name="Amirhossein Habibian" userId="788c1061-c83b-4d5f-9064-76347ac9eb71" providerId="ADAL" clId="{755CC7D1-1BD2-4422-B0AB-FF86D90672DA}" dt="2022-06-12T13:56:28.718" v="1350" actId="164"/>
          <ac:spMkLst>
            <pc:docMk/>
            <pc:sldMk cId="3570170598" sldId="1257"/>
            <ac:spMk id="12" creationId="{075887C0-9BC2-497F-BB32-CD15BE0E06F5}"/>
          </ac:spMkLst>
        </pc:spChg>
        <pc:spChg chg="add mod">
          <ac:chgData name="Amirhossein Habibian" userId="788c1061-c83b-4d5f-9064-76347ac9eb71" providerId="ADAL" clId="{755CC7D1-1BD2-4422-B0AB-FF86D90672DA}" dt="2022-06-12T13:56:28.718" v="1350" actId="164"/>
          <ac:spMkLst>
            <pc:docMk/>
            <pc:sldMk cId="3570170598" sldId="1257"/>
            <ac:spMk id="13" creationId="{2C7A71B5-C68E-4975-9466-4A403B5DD6AF}"/>
          </ac:spMkLst>
        </pc:spChg>
        <pc:spChg chg="add mod">
          <ac:chgData name="Amirhossein Habibian" userId="788c1061-c83b-4d5f-9064-76347ac9eb71" providerId="ADAL" clId="{755CC7D1-1BD2-4422-B0AB-FF86D90672DA}" dt="2022-06-13T09:52:17.191" v="3200" actId="1076"/>
          <ac:spMkLst>
            <pc:docMk/>
            <pc:sldMk cId="3570170598" sldId="1257"/>
            <ac:spMk id="14" creationId="{D0A98675-A8D5-4E2D-A2B5-72A5BB1985E6}"/>
          </ac:spMkLst>
        </pc:spChg>
        <pc:spChg chg="add mod">
          <ac:chgData name="Amirhossein Habibian" userId="788c1061-c83b-4d5f-9064-76347ac9eb71" providerId="ADAL" clId="{755CC7D1-1BD2-4422-B0AB-FF86D90672DA}" dt="2022-06-13T09:52:27.227" v="3227" actId="1037"/>
          <ac:spMkLst>
            <pc:docMk/>
            <pc:sldMk cId="3570170598" sldId="1257"/>
            <ac:spMk id="19" creationId="{A80B7B10-E818-4B75-A835-454772F11722}"/>
          </ac:spMkLst>
        </pc:spChg>
        <pc:spChg chg="add mod">
          <ac:chgData name="Amirhossein Habibian" userId="788c1061-c83b-4d5f-9064-76347ac9eb71" providerId="ADAL" clId="{755CC7D1-1BD2-4422-B0AB-FF86D90672DA}" dt="2022-06-13T09:52:50.871" v="3245" actId="1035"/>
          <ac:spMkLst>
            <pc:docMk/>
            <pc:sldMk cId="3570170598" sldId="1257"/>
            <ac:spMk id="20" creationId="{AA824C3D-2C6A-462E-BB87-94D7CA315F37}"/>
          </ac:spMkLst>
        </pc:spChg>
        <pc:spChg chg="add mod">
          <ac:chgData name="Amirhossein Habibian" userId="788c1061-c83b-4d5f-9064-76347ac9eb71" providerId="ADAL" clId="{755CC7D1-1BD2-4422-B0AB-FF86D90672DA}" dt="2022-06-13T09:52:59.242" v="3261" actId="1036"/>
          <ac:spMkLst>
            <pc:docMk/>
            <pc:sldMk cId="3570170598" sldId="1257"/>
            <ac:spMk id="21" creationId="{B34CF8A8-B720-4D33-B451-9301A70482D8}"/>
          </ac:spMkLst>
        </pc:spChg>
        <pc:spChg chg="add mod">
          <ac:chgData name="Amirhossein Habibian" userId="788c1061-c83b-4d5f-9064-76347ac9eb71" providerId="ADAL" clId="{755CC7D1-1BD2-4422-B0AB-FF86D90672DA}" dt="2022-06-13T09:53:05.777" v="3263" actId="1076"/>
          <ac:spMkLst>
            <pc:docMk/>
            <pc:sldMk cId="3570170598" sldId="1257"/>
            <ac:spMk id="22" creationId="{BF08E8C1-FA26-4CBD-8E9C-D8A9674F1195}"/>
          </ac:spMkLst>
        </pc:spChg>
        <pc:spChg chg="mod">
          <ac:chgData name="Amirhossein Habibian" userId="788c1061-c83b-4d5f-9064-76347ac9eb71" providerId="ADAL" clId="{755CC7D1-1BD2-4422-B0AB-FF86D90672DA}" dt="2022-06-10T14:48:27.503" v="88" actId="6549"/>
          <ac:spMkLst>
            <pc:docMk/>
            <pc:sldMk cId="3570170598" sldId="1257"/>
            <ac:spMk id="28" creationId="{2BFF643C-57EC-47D9-A007-D3DFCE945617}"/>
          </ac:spMkLst>
        </pc:spChg>
        <pc:grpChg chg="add del mod">
          <ac:chgData name="Amirhossein Habibian" userId="788c1061-c83b-4d5f-9064-76347ac9eb71" providerId="ADAL" clId="{755CC7D1-1BD2-4422-B0AB-FF86D90672DA}" dt="2022-06-12T14:30:54.833" v="1446" actId="478"/>
          <ac:grpSpMkLst>
            <pc:docMk/>
            <pc:sldMk cId="3570170598" sldId="1257"/>
            <ac:grpSpMk id="2" creationId="{5EFA4FF5-A371-443D-AB07-4687E9F021FE}"/>
          </ac:grpSpMkLst>
        </pc:grpChg>
        <pc:grpChg chg="add mod">
          <ac:chgData name="Amirhossein Habibian" userId="788c1061-c83b-4d5f-9064-76347ac9eb71" providerId="ADAL" clId="{755CC7D1-1BD2-4422-B0AB-FF86D90672DA}" dt="2022-06-12T13:56:28.718" v="1350" actId="164"/>
          <ac:grpSpMkLst>
            <pc:docMk/>
            <pc:sldMk cId="3570170598" sldId="1257"/>
            <ac:grpSpMk id="8" creationId="{415DC4AF-4ED9-4687-95EA-AAB6F0009670}"/>
          </ac:grpSpMkLst>
        </pc:grpChg>
        <pc:picChg chg="add del mod">
          <ac:chgData name="Amirhossein Habibian" userId="788c1061-c83b-4d5f-9064-76347ac9eb71" providerId="ADAL" clId="{755CC7D1-1BD2-4422-B0AB-FF86D90672DA}" dt="2022-06-13T09:10:38.319" v="3174" actId="21"/>
          <ac:picMkLst>
            <pc:docMk/>
            <pc:sldMk cId="3570170598" sldId="1257"/>
            <ac:picMk id="4" creationId="{58C8445E-C760-492C-96A6-EE13196CF684}"/>
          </ac:picMkLst>
        </pc:picChg>
        <pc:picChg chg="add del mod">
          <ac:chgData name="Amirhossein Habibian" userId="788c1061-c83b-4d5f-9064-76347ac9eb71" providerId="ADAL" clId="{755CC7D1-1BD2-4422-B0AB-FF86D90672DA}" dt="2022-06-13T09:50:22.193" v="3176" actId="478"/>
          <ac:picMkLst>
            <pc:docMk/>
            <pc:sldMk cId="3570170598" sldId="1257"/>
            <ac:picMk id="15" creationId="{7F7C8B4B-3035-413A-B39C-7714A676DEDD}"/>
          </ac:picMkLst>
        </pc:picChg>
        <pc:picChg chg="add del mod">
          <ac:chgData name="Amirhossein Habibian" userId="788c1061-c83b-4d5f-9064-76347ac9eb71" providerId="ADAL" clId="{755CC7D1-1BD2-4422-B0AB-FF86D90672DA}" dt="2022-06-13T09:51:35.121" v="3181" actId="478"/>
          <ac:picMkLst>
            <pc:docMk/>
            <pc:sldMk cId="3570170598" sldId="1257"/>
            <ac:picMk id="16" creationId="{E49F51F3-81CE-41A7-8BD5-8E6F06BCA2EE}"/>
          </ac:picMkLst>
        </pc:picChg>
        <pc:picChg chg="add mod">
          <ac:chgData name="Amirhossein Habibian" userId="788c1061-c83b-4d5f-9064-76347ac9eb71" providerId="ADAL" clId="{755CC7D1-1BD2-4422-B0AB-FF86D90672DA}" dt="2022-06-13T09:52:04.302" v="3189" actId="1076"/>
          <ac:picMkLst>
            <pc:docMk/>
            <pc:sldMk cId="3570170598" sldId="1257"/>
            <ac:picMk id="17" creationId="{CFBE6D34-21CF-426D-AE4C-5E4778A7CBAB}"/>
          </ac:picMkLst>
        </pc:picChg>
      </pc:sldChg>
      <pc:sldChg chg="addSp modSp del mod">
        <pc:chgData name="Amirhossein Habibian" userId="788c1061-c83b-4d5f-9064-76347ac9eb71" providerId="ADAL" clId="{755CC7D1-1BD2-4422-B0AB-FF86D90672DA}" dt="2022-06-13T08:48:24.656" v="3165" actId="47"/>
        <pc:sldMkLst>
          <pc:docMk/>
          <pc:sldMk cId="2686911864" sldId="8490"/>
        </pc:sldMkLst>
        <pc:spChg chg="add mod">
          <ac:chgData name="Amirhossein Habibian" userId="788c1061-c83b-4d5f-9064-76347ac9eb71" providerId="ADAL" clId="{755CC7D1-1BD2-4422-B0AB-FF86D90672DA}" dt="2022-06-13T08:44:49.916" v="2714"/>
          <ac:spMkLst>
            <pc:docMk/>
            <pc:sldMk cId="2686911864" sldId="8490"/>
            <ac:spMk id="4" creationId="{983ED825-1504-44BB-9EE5-45FCD494489E}"/>
          </ac:spMkLst>
        </pc:spChg>
        <pc:picChg chg="mod">
          <ac:chgData name="Amirhossein Habibian" userId="788c1061-c83b-4d5f-9064-76347ac9eb71" providerId="ADAL" clId="{755CC7D1-1BD2-4422-B0AB-FF86D90672DA}" dt="2022-06-13T08:44:43.056" v="2712" actId="1036"/>
          <ac:picMkLst>
            <pc:docMk/>
            <pc:sldMk cId="2686911864" sldId="8490"/>
            <ac:picMk id="5" creationId="{B8B3B24B-B333-3246-9689-8822BA42B479}"/>
          </ac:picMkLst>
        </pc:picChg>
      </pc:sldChg>
      <pc:sldChg chg="add">
        <pc:chgData name="Amirhossein Habibian" userId="788c1061-c83b-4d5f-9064-76347ac9eb71" providerId="ADAL" clId="{755CC7D1-1BD2-4422-B0AB-FF86D90672DA}" dt="2022-06-12T14:14:38.312" v="1371"/>
        <pc:sldMkLst>
          <pc:docMk/>
          <pc:sldMk cId="2375867146" sldId="8492"/>
        </pc:sldMkLst>
      </pc:sldChg>
      <pc:sldChg chg="add del">
        <pc:chgData name="Amirhossein Habibian" userId="788c1061-c83b-4d5f-9064-76347ac9eb71" providerId="ADAL" clId="{755CC7D1-1BD2-4422-B0AB-FF86D90672DA}" dt="2022-06-12T14:14:33.457" v="1370" actId="2696"/>
        <pc:sldMkLst>
          <pc:docMk/>
          <pc:sldMk cId="2849089229" sldId="8492"/>
        </pc:sldMkLst>
      </pc:sldChg>
      <pc:sldChg chg="modSp del mod modAnim">
        <pc:chgData name="Amirhossein Habibian" userId="788c1061-c83b-4d5f-9064-76347ac9eb71" providerId="ADAL" clId="{755CC7D1-1BD2-4422-B0AB-FF86D90672DA}" dt="2022-06-13T08:48:27.113" v="3166" actId="2696"/>
        <pc:sldMkLst>
          <pc:docMk/>
          <pc:sldMk cId="2042500351" sldId="8497"/>
        </pc:sldMkLst>
        <pc:spChg chg="mod">
          <ac:chgData name="Amirhossein Habibian" userId="788c1061-c83b-4d5f-9064-76347ac9eb71" providerId="ADAL" clId="{755CC7D1-1BD2-4422-B0AB-FF86D90672DA}" dt="2022-06-13T08:44:46.916" v="2713" actId="1076"/>
          <ac:spMkLst>
            <pc:docMk/>
            <pc:sldMk cId="2042500351" sldId="8497"/>
            <ac:spMk id="10" creationId="{00000000-0000-0000-0000-000000000000}"/>
          </ac:spMkLst>
        </pc:spChg>
      </pc:sldChg>
      <pc:sldChg chg="add">
        <pc:chgData name="Amirhossein Habibian" userId="788c1061-c83b-4d5f-9064-76347ac9eb71" providerId="ADAL" clId="{755CC7D1-1BD2-4422-B0AB-FF86D90672DA}" dt="2022-06-13T08:48:45.476" v="3167"/>
        <pc:sldMkLst>
          <pc:docMk/>
          <pc:sldMk cId="4233566223" sldId="8497"/>
        </pc:sldMkLst>
      </pc:sldChg>
      <pc:sldChg chg="add">
        <pc:chgData name="Amirhossein Habibian" userId="788c1061-c83b-4d5f-9064-76347ac9eb71" providerId="ADAL" clId="{755CC7D1-1BD2-4422-B0AB-FF86D90672DA}" dt="2022-06-10T18:29:42.604" v="1170"/>
        <pc:sldMkLst>
          <pc:docMk/>
          <pc:sldMk cId="938028256" sldId="8505"/>
        </pc:sldMkLst>
      </pc:sldChg>
      <pc:sldChg chg="add del">
        <pc:chgData name="Amirhossein Habibian" userId="788c1061-c83b-4d5f-9064-76347ac9eb71" providerId="ADAL" clId="{755CC7D1-1BD2-4422-B0AB-FF86D90672DA}" dt="2022-06-10T18:29:39.475" v="1169" actId="2696"/>
        <pc:sldMkLst>
          <pc:docMk/>
          <pc:sldMk cId="1882394536" sldId="8505"/>
        </pc:sldMkLst>
      </pc:sldChg>
      <pc:sldChg chg="del">
        <pc:chgData name="Amirhossein Habibian" userId="788c1061-c83b-4d5f-9064-76347ac9eb71" providerId="ADAL" clId="{755CC7D1-1BD2-4422-B0AB-FF86D90672DA}" dt="2022-06-10T18:30:13.293" v="1172" actId="2696"/>
        <pc:sldMkLst>
          <pc:docMk/>
          <pc:sldMk cId="2808761008" sldId="8506"/>
        </pc:sldMkLst>
      </pc:sldChg>
      <pc:sldChg chg="add">
        <pc:chgData name="Amirhossein Habibian" userId="788c1061-c83b-4d5f-9064-76347ac9eb71" providerId="ADAL" clId="{755CC7D1-1BD2-4422-B0AB-FF86D90672DA}" dt="2022-06-10T18:30:19.325" v="1173"/>
        <pc:sldMkLst>
          <pc:docMk/>
          <pc:sldMk cId="3029529741" sldId="8506"/>
        </pc:sldMkLst>
      </pc:sldChg>
      <pc:sldChg chg="ord">
        <pc:chgData name="Amirhossein Habibian" userId="788c1061-c83b-4d5f-9064-76347ac9eb71" providerId="ADAL" clId="{755CC7D1-1BD2-4422-B0AB-FF86D90672DA}" dt="2022-06-10T18:30:53.239" v="1175"/>
        <pc:sldMkLst>
          <pc:docMk/>
          <pc:sldMk cId="3399181753" sldId="8507"/>
        </pc:sldMkLst>
      </pc:sldChg>
      <pc:sldChg chg="add">
        <pc:chgData name="Amirhossein Habibian" userId="788c1061-c83b-4d5f-9064-76347ac9eb71" providerId="ADAL" clId="{755CC7D1-1BD2-4422-B0AB-FF86D90672DA}" dt="2022-06-10T18:26:55.224" v="1166"/>
        <pc:sldMkLst>
          <pc:docMk/>
          <pc:sldMk cId="3655636457" sldId="8516"/>
        </pc:sldMkLst>
      </pc:sldChg>
      <pc:sldChg chg="add">
        <pc:chgData name="Amirhossein Habibian" userId="788c1061-c83b-4d5f-9064-76347ac9eb71" providerId="ADAL" clId="{755CC7D1-1BD2-4422-B0AB-FF86D90672DA}" dt="2022-06-10T18:27:30.168" v="1167"/>
        <pc:sldMkLst>
          <pc:docMk/>
          <pc:sldMk cId="328264552" sldId="8518"/>
        </pc:sldMkLst>
      </pc:sldChg>
      <pc:sldChg chg="add">
        <pc:chgData name="Amirhossein Habibian" userId="788c1061-c83b-4d5f-9064-76347ac9eb71" providerId="ADAL" clId="{755CC7D1-1BD2-4422-B0AB-FF86D90672DA}" dt="2022-06-10T18:27:30.168" v="1167"/>
        <pc:sldMkLst>
          <pc:docMk/>
          <pc:sldMk cId="2006808434" sldId="8519"/>
        </pc:sldMkLst>
      </pc:sldChg>
      <pc:sldChg chg="add">
        <pc:chgData name="Amirhossein Habibian" userId="788c1061-c83b-4d5f-9064-76347ac9eb71" providerId="ADAL" clId="{755CC7D1-1BD2-4422-B0AB-FF86D90672DA}" dt="2022-06-10T18:27:30.168" v="1167"/>
        <pc:sldMkLst>
          <pc:docMk/>
          <pc:sldMk cId="1881167071" sldId="852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469428688" sldId="21414134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28963400" sldId="21414136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60722159" sldId="214141403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64733741" sldId="214141404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77937978" sldId="214141409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99509433" sldId="214141409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98272297" sldId="214141409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18217999" sldId="214141409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551946336" sldId="214141409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55744271" sldId="214141410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04338274" sldId="214141410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787425926" sldId="214141410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69790671" sldId="214141411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353562716" sldId="214141411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84284455" sldId="214141411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50977131" sldId="214141413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234533662" sldId="214141413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04490266" sldId="214141413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79894358" sldId="214141414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583247041" sldId="214141414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20337140" sldId="214141414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67029020" sldId="214141414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83612110" sldId="214141415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56553887" sldId="214141415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18181253" sldId="214141416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15373190" sldId="214141417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71153915" sldId="214141417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826964839" sldId="21414142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503805425" sldId="214253312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368334315" sldId="214253313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14571826" sldId="214253314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750297791" sldId="214253314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77530321" sldId="214253314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723015615" sldId="214253314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82610292" sldId="214253315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327541004" sldId="214253315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9252968" sldId="214253315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88919073" sldId="214253320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44611887" sldId="214253320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9626514" sldId="21425332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56311712" sldId="214253321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58807331" sldId="214253321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53563747" sldId="214253321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92162643" sldId="214253321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52950958" sldId="214253321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15030738" sldId="214253321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90603815" sldId="214253321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2929756" sldId="214253323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38249562" sldId="214253323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48026760" sldId="214253324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385220985" sldId="214253324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66612811" sldId="214253324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755239067" sldId="214253324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80690680" sldId="214253324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32938133" sldId="214253324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44364880" sldId="214253324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55543069" sldId="214253326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5579487" sldId="214253326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63944167" sldId="214253327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62684260" sldId="214253327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96457464" sldId="214253327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30449770" sldId="214253327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714372632" sldId="214253327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50690648" sldId="214253328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35148435" sldId="214253328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68871406" sldId="214253328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21551387" sldId="214253328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74306764" sldId="214253328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849001060" sldId="214253328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67948589" sldId="214253328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60078639" sldId="214253328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96522891" sldId="214253328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58438744" sldId="21425332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73964787" sldId="214253329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14240977" sldId="214253329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52818815" sldId="214253329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15731606" sldId="214253329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511150140" sldId="214253329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8647791" sldId="214253329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280086464" sldId="214253329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50261004" sldId="214253329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94062481" sldId="214253330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88739260" sldId="214253330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920508730" sldId="214253330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236102353" sldId="214253330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65220279" sldId="214253330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056091502" sldId="214253330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26369208" sldId="214253330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45052456" sldId="214253330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33879456" sldId="214253330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52124751" sldId="21425333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06870133" sldId="214253331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216515161" sldId="214253331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14764509" sldId="214253331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456195870" sldId="214253332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72630981" sldId="214253332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14557926" sldId="214253333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02599713" sldId="214253333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74599101" sldId="214253335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29766864" sldId="214253337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35574379" sldId="214253338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558818457" sldId="214253338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374974795" sldId="21425333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37230694" sldId="214253339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4602371" sldId="214253339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90662534" sldId="214253339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071810226" sldId="214253339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23404541" sldId="214253339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27132746" sldId="214253339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314862600" sldId="214253339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84450930" sldId="214253339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72492229" sldId="214253339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002601873" sldId="214253340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00205330" sldId="214253340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724230108" sldId="214253340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13546766" sldId="214253340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361152207" sldId="214253340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91981115" sldId="214253340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35051593" sldId="214253340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71867448" sldId="214253340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6075640" sldId="21425334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53046714" sldId="214253341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41667376" sldId="214253341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46394385" sldId="214253341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52507986" sldId="214253341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4574170" sldId="214253341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16561904" sldId="214253341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4314500" sldId="214253342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89333211" sldId="214253342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11983155" sldId="214253342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38215016" sldId="214253342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76915125" sldId="214253342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15107062" sldId="214253342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42739491" sldId="214253342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40949564" sldId="214253342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768740826" sldId="214253343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41279399" sldId="214253343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035416796" sldId="214253343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20269716" sldId="214253343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069291545" sldId="214253343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78282221" sldId="214253344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94072064" sldId="214253344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33097150" sldId="214253344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13493816" sldId="214253344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99554565" sldId="214253344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559495283" sldId="214253345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43240823" sldId="214253345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394121743" sldId="214253345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141215230" sldId="214253345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265485962" sldId="214253345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575930136" sldId="214253345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20434347" sldId="214253345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43761439" sldId="214253345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085497275" sldId="214253345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39905458" sldId="214253345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78554978" sldId="214253346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13969773" sldId="214253346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23587576" sldId="214253346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2043638" sldId="214253346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847972332" sldId="214253346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540481294" sldId="214253349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84461297" sldId="214253349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20392992" sldId="214253351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21199430" sldId="214253352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66190904" sldId="214253352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380884303" sldId="214253352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80595135" sldId="214253352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114469781" sldId="214253353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47817441" sldId="214253353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372566832" sldId="214253353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47858508" sldId="214253353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54582819" sldId="214253353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69577529" sldId="214253354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70541285" sldId="214253354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901977607" sldId="214253354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9873145" sldId="214253354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72931618" sldId="214253354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702807571" sldId="214253354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817942325" sldId="214253354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518023750" sldId="214253355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6452987" sldId="214253355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279541233" sldId="214253355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16838710" sldId="214253355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86720831" sldId="214253355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164531197" sldId="214253355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235827010" sldId="214253356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45394444" sldId="214253356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38070258" sldId="214253356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245804361" sldId="214253356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715150732" sldId="214253356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694998862" sldId="214253356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072872601" sldId="214253356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138958644" sldId="214253356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853438026" sldId="214253356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33887811" sldId="214253357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126425699" sldId="214253357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56989858" sldId="214253357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967993067" sldId="214253357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971735477" sldId="214253357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07002685" sldId="214253357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256021555" sldId="2142533576"/>
        </pc:sldMkLst>
      </pc:sldChg>
      <pc:sldChg chg="addSp modSp mod">
        <pc:chgData name="Amirhossein Habibian" userId="788c1061-c83b-4d5f-9064-76347ac9eb71" providerId="ADAL" clId="{755CC7D1-1BD2-4422-B0AB-FF86D90672DA}" dt="2022-06-12T13:57:32.046" v="1367" actId="20577"/>
        <pc:sldMkLst>
          <pc:docMk/>
          <pc:sldMk cId="3306019182" sldId="2142533578"/>
        </pc:sldMkLst>
        <pc:spChg chg="mod">
          <ac:chgData name="Amirhossein Habibian" userId="788c1061-c83b-4d5f-9064-76347ac9eb71" providerId="ADAL" clId="{755CC7D1-1BD2-4422-B0AB-FF86D90672DA}" dt="2022-06-12T13:57:32.046" v="1367" actId="20577"/>
          <ac:spMkLst>
            <pc:docMk/>
            <pc:sldMk cId="3306019182" sldId="2142533578"/>
            <ac:spMk id="3" creationId="{689F601A-32A8-4FA8-BD1C-D3A5F6FABE96}"/>
          </ac:spMkLst>
        </pc:spChg>
        <pc:spChg chg="add mod">
          <ac:chgData name="Amirhossein Habibian" userId="788c1061-c83b-4d5f-9064-76347ac9eb71" providerId="ADAL" clId="{755CC7D1-1BD2-4422-B0AB-FF86D90672DA}" dt="2022-06-10T12:33:39.859" v="5" actId="6549"/>
          <ac:spMkLst>
            <pc:docMk/>
            <pc:sldMk cId="3306019182" sldId="2142533578"/>
            <ac:spMk id="4" creationId="{876F6DB0-5F1F-4DBF-A206-D0E7AE914148}"/>
          </ac:spMkLst>
        </pc:spChg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46674741" sldId="214253357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96980699" sldId="214253358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05388141" sldId="214253358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99558342" sldId="214253358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8980700" sldId="214253358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84024039" sldId="214253358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52442118" sldId="214253358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722662845" sldId="214253358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648716466" sldId="214253358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15115508" sldId="214253358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29194576" sldId="214253359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96187686" sldId="214253359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36621289" sldId="214253359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076068603" sldId="214253359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43534368" sldId="214253359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365132435" sldId="214253359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036857510" sldId="214253359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842945705" sldId="214253360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068500827" sldId="214253360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341979411" sldId="2142533602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65235797" sldId="2142533603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441087057" sldId="2142533604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870972215" sldId="2142533605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465015677" sldId="2142533606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607018763" sldId="2142533607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692306099" sldId="2142533608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1981291062" sldId="2142533609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310743920" sldId="2142533610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2996639901" sldId="2142533611"/>
        </pc:sldMkLst>
      </pc:sldChg>
      <pc:sldChg chg="del">
        <pc:chgData name="Amirhossein Habibian" userId="788c1061-c83b-4d5f-9064-76347ac9eb71" providerId="ADAL" clId="{755CC7D1-1BD2-4422-B0AB-FF86D90672DA}" dt="2022-06-10T12:56:53.848" v="73" actId="47"/>
        <pc:sldMkLst>
          <pc:docMk/>
          <pc:sldMk cId="4252969491" sldId="2142533612"/>
        </pc:sldMkLst>
      </pc:sldChg>
      <pc:sldChg chg="modSp add del mod">
        <pc:chgData name="Amirhossein Habibian" userId="788c1061-c83b-4d5f-9064-76347ac9eb71" providerId="ADAL" clId="{755CC7D1-1BD2-4422-B0AB-FF86D90672DA}" dt="2022-06-12T15:00:45.901" v="2298" actId="47"/>
        <pc:sldMkLst>
          <pc:docMk/>
          <pc:sldMk cId="3270656482" sldId="2147376425"/>
        </pc:sldMkLst>
        <pc:spChg chg="mod">
          <ac:chgData name="Amirhossein Habibian" userId="788c1061-c83b-4d5f-9064-76347ac9eb71" providerId="ADAL" clId="{755CC7D1-1BD2-4422-B0AB-FF86D90672DA}" dt="2022-06-12T14:55:19.311" v="2090" actId="20577"/>
          <ac:spMkLst>
            <pc:docMk/>
            <pc:sldMk cId="3270656482" sldId="2147376425"/>
            <ac:spMk id="7" creationId="{2409F7D7-3E61-4905-9EFE-04113E0ED93A}"/>
          </ac:spMkLst>
        </pc:spChg>
      </pc:sldChg>
      <pc:sldChg chg="del">
        <pc:chgData name="Amirhossein Habibian" userId="788c1061-c83b-4d5f-9064-76347ac9eb71" providerId="ADAL" clId="{755CC7D1-1BD2-4422-B0AB-FF86D90672DA}" dt="2022-06-10T15:26:36.627" v="889" actId="2696"/>
        <pc:sldMkLst>
          <pc:docMk/>
          <pc:sldMk cId="4074505018" sldId="2147376425"/>
        </pc:sldMkLst>
      </pc:sldChg>
      <pc:sldChg chg="del">
        <pc:chgData name="Amirhossein Habibian" userId="788c1061-c83b-4d5f-9064-76347ac9eb71" providerId="ADAL" clId="{755CC7D1-1BD2-4422-B0AB-FF86D90672DA}" dt="2022-06-10T15:26:36.627" v="889" actId="2696"/>
        <pc:sldMkLst>
          <pc:docMk/>
          <pc:sldMk cId="1733633384" sldId="2147376426"/>
        </pc:sldMkLst>
      </pc:sldChg>
      <pc:sldChg chg="delSp add mod">
        <pc:chgData name="Amirhossein Habibian" userId="788c1061-c83b-4d5f-9064-76347ac9eb71" providerId="ADAL" clId="{755CC7D1-1BD2-4422-B0AB-FF86D90672DA}" dt="2022-06-10T15:30:59.996" v="915" actId="478"/>
        <pc:sldMkLst>
          <pc:docMk/>
          <pc:sldMk cId="2799585414" sldId="2147376426"/>
        </pc:sldMkLst>
        <pc:spChg chg="del">
          <ac:chgData name="Amirhossein Habibian" userId="788c1061-c83b-4d5f-9064-76347ac9eb71" providerId="ADAL" clId="{755CC7D1-1BD2-4422-B0AB-FF86D90672DA}" dt="2022-06-10T15:30:38.985" v="914" actId="478"/>
          <ac:spMkLst>
            <pc:docMk/>
            <pc:sldMk cId="2799585414" sldId="2147376426"/>
            <ac:spMk id="2" creationId="{2F72BD5A-B6E6-49DE-9248-8D2CB9AA545A}"/>
          </ac:spMkLst>
        </pc:spChg>
        <pc:spChg chg="del">
          <ac:chgData name="Amirhossein Habibian" userId="788c1061-c83b-4d5f-9064-76347ac9eb71" providerId="ADAL" clId="{755CC7D1-1BD2-4422-B0AB-FF86D90672DA}" dt="2022-06-10T15:30:59.996" v="915" actId="478"/>
          <ac:spMkLst>
            <pc:docMk/>
            <pc:sldMk cId="2799585414" sldId="2147376426"/>
            <ac:spMk id="19" creationId="{D7AE8A9A-7D81-2040-A497-72C688ACE05F}"/>
          </ac:spMkLst>
        </pc:spChg>
      </pc:sldChg>
      <pc:sldChg chg="add">
        <pc:chgData name="Amirhossein Habibian" userId="788c1061-c83b-4d5f-9064-76347ac9eb71" providerId="ADAL" clId="{755CC7D1-1BD2-4422-B0AB-FF86D90672DA}" dt="2022-06-13T08:54:29.288" v="3169"/>
        <pc:sldMkLst>
          <pc:docMk/>
          <pc:sldMk cId="2533446741" sldId="2147376427"/>
        </pc:sldMkLst>
      </pc:sldChg>
      <pc:sldChg chg="add del">
        <pc:chgData name="Amirhossein Habibian" userId="788c1061-c83b-4d5f-9064-76347ac9eb71" providerId="ADAL" clId="{755CC7D1-1BD2-4422-B0AB-FF86D90672DA}" dt="2022-06-13T08:54:15.270" v="3168" actId="2696"/>
        <pc:sldMkLst>
          <pc:docMk/>
          <pc:sldMk cId="2823615363" sldId="2147376427"/>
        </pc:sldMkLst>
      </pc:sldChg>
      <pc:sldChg chg="del">
        <pc:chgData name="Amirhossein Habibian" userId="788c1061-c83b-4d5f-9064-76347ac9eb71" providerId="ADAL" clId="{755CC7D1-1BD2-4422-B0AB-FF86D90672DA}" dt="2022-06-10T15:26:36.627" v="889" actId="2696"/>
        <pc:sldMkLst>
          <pc:docMk/>
          <pc:sldMk cId="3385338085" sldId="2147376427"/>
        </pc:sldMkLst>
      </pc:sldChg>
      <pc:sldChg chg="del">
        <pc:chgData name="Amirhossein Habibian" userId="788c1061-c83b-4d5f-9064-76347ac9eb71" providerId="ADAL" clId="{755CC7D1-1BD2-4422-B0AB-FF86D90672DA}" dt="2022-06-10T15:26:36.627" v="889" actId="2696"/>
        <pc:sldMkLst>
          <pc:docMk/>
          <pc:sldMk cId="2274236624" sldId="2147376428"/>
        </pc:sldMkLst>
      </pc:sldChg>
      <pc:sldChg chg="add">
        <pc:chgData name="Amirhossein Habibian" userId="788c1061-c83b-4d5f-9064-76347ac9eb71" providerId="ADAL" clId="{755CC7D1-1BD2-4422-B0AB-FF86D90672DA}" dt="2022-06-10T15:26:45.276" v="890"/>
        <pc:sldMkLst>
          <pc:docMk/>
          <pc:sldMk cId="2329181028" sldId="2147376428"/>
        </pc:sldMkLst>
      </pc:sldChg>
      <pc:sldChg chg="del">
        <pc:chgData name="Amirhossein Habibian" userId="788c1061-c83b-4d5f-9064-76347ac9eb71" providerId="ADAL" clId="{755CC7D1-1BD2-4422-B0AB-FF86D90672DA}" dt="2022-06-10T15:26:36.627" v="889" actId="2696"/>
        <pc:sldMkLst>
          <pc:docMk/>
          <pc:sldMk cId="2447084817" sldId="2147376429"/>
        </pc:sldMkLst>
      </pc:sldChg>
      <pc:sldChg chg="addSp delSp modSp add mod">
        <pc:chgData name="Amirhossein Habibian" userId="788c1061-c83b-4d5f-9064-76347ac9eb71" providerId="ADAL" clId="{755CC7D1-1BD2-4422-B0AB-FF86D90672DA}" dt="2022-06-10T15:51:28.521" v="1075" actId="478"/>
        <pc:sldMkLst>
          <pc:docMk/>
          <pc:sldMk cId="3013660600" sldId="2147376429"/>
        </pc:sldMkLst>
        <pc:spChg chg="mod">
          <ac:chgData name="Amirhossein Habibian" userId="788c1061-c83b-4d5f-9064-76347ac9eb71" providerId="ADAL" clId="{755CC7D1-1BD2-4422-B0AB-FF86D90672DA}" dt="2022-06-10T15:33:54.800" v="916" actId="20577"/>
          <ac:spMkLst>
            <pc:docMk/>
            <pc:sldMk cId="3013660600" sldId="2147376429"/>
            <ac:spMk id="4" creationId="{BF143EFF-DBFF-4C68-91DC-1FAF95F320DD}"/>
          </ac:spMkLst>
        </pc:spChg>
        <pc:spChg chg="add del">
          <ac:chgData name="Amirhossein Habibian" userId="788c1061-c83b-4d5f-9064-76347ac9eb71" providerId="ADAL" clId="{755CC7D1-1BD2-4422-B0AB-FF86D90672DA}" dt="2022-06-10T15:51:25.334" v="1070" actId="478"/>
          <ac:spMkLst>
            <pc:docMk/>
            <pc:sldMk cId="3013660600" sldId="2147376429"/>
            <ac:spMk id="8" creationId="{19D5F51D-9BAE-45A9-B90B-909E570CDBFC}"/>
          </ac:spMkLst>
        </pc:spChg>
        <pc:spChg chg="mod">
          <ac:chgData name="Amirhossein Habibian" userId="788c1061-c83b-4d5f-9064-76347ac9eb71" providerId="ADAL" clId="{755CC7D1-1BD2-4422-B0AB-FF86D90672DA}" dt="2022-06-10T15:51:25.241" v="1067" actId="14100"/>
          <ac:spMkLst>
            <pc:docMk/>
            <pc:sldMk cId="3013660600" sldId="2147376429"/>
            <ac:spMk id="16" creationId="{A5B19636-5D15-4F37-B71C-6873A13C3E5E}"/>
          </ac:spMkLst>
        </pc:spChg>
        <pc:spChg chg="mod">
          <ac:chgData name="Amirhossein Habibian" userId="788c1061-c83b-4d5f-9064-76347ac9eb71" providerId="ADAL" clId="{755CC7D1-1BD2-4422-B0AB-FF86D90672DA}" dt="2022-06-10T15:51:25.241" v="1067" actId="14100"/>
          <ac:spMkLst>
            <pc:docMk/>
            <pc:sldMk cId="3013660600" sldId="2147376429"/>
            <ac:spMk id="17" creationId="{C58AA43C-32DF-4EC9-A7B6-99CAFECE1D8D}"/>
          </ac:spMkLst>
        </pc:spChg>
        <pc:picChg chg="mod">
          <ac:chgData name="Amirhossein Habibian" userId="788c1061-c83b-4d5f-9064-76347ac9eb71" providerId="ADAL" clId="{755CC7D1-1BD2-4422-B0AB-FF86D90672DA}" dt="2022-06-10T15:51:25.303" v="1069" actId="1076"/>
          <ac:picMkLst>
            <pc:docMk/>
            <pc:sldMk cId="3013660600" sldId="2147376429"/>
            <ac:picMk id="6" creationId="{F2ED26D9-E9EA-4318-9879-6EFD7B0A9E51}"/>
          </ac:picMkLst>
        </pc:picChg>
        <pc:picChg chg="add del">
          <ac:chgData name="Amirhossein Habibian" userId="788c1061-c83b-4d5f-9064-76347ac9eb71" providerId="ADAL" clId="{755CC7D1-1BD2-4422-B0AB-FF86D90672DA}" dt="2022-06-10T15:51:28.521" v="1075" actId="478"/>
          <ac:picMkLst>
            <pc:docMk/>
            <pc:sldMk cId="3013660600" sldId="2147376429"/>
            <ac:picMk id="10" creationId="{4F564291-A617-460B-9A40-B265E9E0D262}"/>
          </ac:picMkLst>
        </pc:picChg>
        <pc:picChg chg="mod">
          <ac:chgData name="Amirhossein Habibian" userId="788c1061-c83b-4d5f-9064-76347ac9eb71" providerId="ADAL" clId="{755CC7D1-1BD2-4422-B0AB-FF86D90672DA}" dt="2022-06-10T15:51:25.271" v="1068" actId="14100"/>
          <ac:picMkLst>
            <pc:docMk/>
            <pc:sldMk cId="3013660600" sldId="2147376429"/>
            <ac:picMk id="14" creationId="{8FECD755-242F-41E8-8CF3-747491847788}"/>
          </ac:picMkLst>
        </pc:picChg>
      </pc:sldChg>
      <pc:sldChg chg="modSp mod">
        <pc:chgData name="Amirhossein Habibian" userId="788c1061-c83b-4d5f-9064-76347ac9eb71" providerId="ADAL" clId="{755CC7D1-1BD2-4422-B0AB-FF86D90672DA}" dt="2022-06-10T18:23:03.048" v="1165" actId="6549"/>
        <pc:sldMkLst>
          <pc:docMk/>
          <pc:sldMk cId="1718728661" sldId="2147376433"/>
        </pc:sldMkLst>
        <pc:spChg chg="mod">
          <ac:chgData name="Amirhossein Habibian" userId="788c1061-c83b-4d5f-9064-76347ac9eb71" providerId="ADAL" clId="{755CC7D1-1BD2-4422-B0AB-FF86D90672DA}" dt="2022-06-10T18:23:03.048" v="1165" actId="6549"/>
          <ac:spMkLst>
            <pc:docMk/>
            <pc:sldMk cId="1718728661" sldId="2147376433"/>
            <ac:spMk id="3" creationId="{CFCD6CAD-97CE-446B-9B48-75A5E77BAF57}"/>
          </ac:spMkLst>
        </pc:spChg>
      </pc:sldChg>
      <pc:sldChg chg="add">
        <pc:chgData name="Amirhossein Habibian" userId="788c1061-c83b-4d5f-9064-76347ac9eb71" providerId="ADAL" clId="{755CC7D1-1BD2-4422-B0AB-FF86D90672DA}" dt="2022-06-12T15:04:30.927" v="2304"/>
        <pc:sldMkLst>
          <pc:docMk/>
          <pc:sldMk cId="1372234757" sldId="2147376439"/>
        </pc:sldMkLst>
      </pc:sldChg>
      <pc:sldChg chg="del">
        <pc:chgData name="Amirhossein Habibian" userId="788c1061-c83b-4d5f-9064-76347ac9eb71" providerId="ADAL" clId="{755CC7D1-1BD2-4422-B0AB-FF86D90672DA}" dt="2022-06-12T15:04:26.005" v="2303" actId="2696"/>
        <pc:sldMkLst>
          <pc:docMk/>
          <pc:sldMk cId="2477496527" sldId="2147376439"/>
        </pc:sldMkLst>
      </pc:sldChg>
      <pc:sldChg chg="delSp modSp add del mod">
        <pc:chgData name="Amirhossein Habibian" userId="788c1061-c83b-4d5f-9064-76347ac9eb71" providerId="ADAL" clId="{755CC7D1-1BD2-4422-B0AB-FF86D90672DA}" dt="2022-06-10T18:29:43.845" v="1171" actId="47"/>
        <pc:sldMkLst>
          <pc:docMk/>
          <pc:sldMk cId="1977212353" sldId="2147376497"/>
        </pc:sldMkLst>
        <pc:spChg chg="mod">
          <ac:chgData name="Amirhossein Habibian" userId="788c1061-c83b-4d5f-9064-76347ac9eb71" providerId="ADAL" clId="{755CC7D1-1BD2-4422-B0AB-FF86D90672DA}" dt="2022-06-10T15:52:51.639" v="1082" actId="1076"/>
          <ac:spMkLst>
            <pc:docMk/>
            <pc:sldMk cId="1977212353" sldId="2147376497"/>
            <ac:spMk id="4" creationId="{B24141AC-C178-4046-87F1-87FD5BF51D00}"/>
          </ac:spMkLst>
        </pc:spChg>
        <pc:spChg chg="mod">
          <ac:chgData name="Amirhossein Habibian" userId="788c1061-c83b-4d5f-9064-76347ac9eb71" providerId="ADAL" clId="{755CC7D1-1BD2-4422-B0AB-FF86D90672DA}" dt="2022-06-10T15:52:51.639" v="1082" actId="1076"/>
          <ac:spMkLst>
            <pc:docMk/>
            <pc:sldMk cId="1977212353" sldId="2147376497"/>
            <ac:spMk id="20" creationId="{7268583A-3F7D-45FE-A1AB-8F46BE93BAC3}"/>
          </ac:spMkLst>
        </pc:spChg>
        <pc:spChg chg="del">
          <ac:chgData name="Amirhossein Habibian" userId="788c1061-c83b-4d5f-9064-76347ac9eb71" providerId="ADAL" clId="{755CC7D1-1BD2-4422-B0AB-FF86D90672DA}" dt="2022-06-10T15:52:44.994" v="1081" actId="478"/>
          <ac:spMkLst>
            <pc:docMk/>
            <pc:sldMk cId="1977212353" sldId="2147376497"/>
            <ac:spMk id="23" creationId="{7DA5CCDB-0326-46DD-81AC-4EAF373113E6}"/>
          </ac:spMkLst>
        </pc:spChg>
        <pc:spChg chg="mod">
          <ac:chgData name="Amirhossein Habibian" userId="788c1061-c83b-4d5f-9064-76347ac9eb71" providerId="ADAL" clId="{755CC7D1-1BD2-4422-B0AB-FF86D90672DA}" dt="2022-06-10T15:52:51.639" v="1082" actId="1076"/>
          <ac:spMkLst>
            <pc:docMk/>
            <pc:sldMk cId="1977212353" sldId="2147376497"/>
            <ac:spMk id="30" creationId="{1158BF9F-F34D-46D3-BB98-DBC82477DB80}"/>
          </ac:spMkLst>
        </pc:spChg>
        <pc:spChg chg="mod">
          <ac:chgData name="Amirhossein Habibian" userId="788c1061-c83b-4d5f-9064-76347ac9eb71" providerId="ADAL" clId="{755CC7D1-1BD2-4422-B0AB-FF86D90672DA}" dt="2022-06-10T15:52:51.639" v="1082" actId="1076"/>
          <ac:spMkLst>
            <pc:docMk/>
            <pc:sldMk cId="1977212353" sldId="2147376497"/>
            <ac:spMk id="31" creationId="{BF4C2E87-BB32-4795-BE9E-8717509F0E71}"/>
          </ac:spMkLst>
        </pc:spChg>
        <pc:picChg chg="mod">
          <ac:chgData name="Amirhossein Habibian" userId="788c1061-c83b-4d5f-9064-76347ac9eb71" providerId="ADAL" clId="{755CC7D1-1BD2-4422-B0AB-FF86D90672DA}" dt="2022-06-10T15:52:51.639" v="1082" actId="1076"/>
          <ac:picMkLst>
            <pc:docMk/>
            <pc:sldMk cId="1977212353" sldId="2147376497"/>
            <ac:picMk id="11" creationId="{3E4F69C9-E1DD-482B-B684-B68FD7955D57}"/>
          </ac:picMkLst>
        </pc:picChg>
        <pc:picChg chg="mod">
          <ac:chgData name="Amirhossein Habibian" userId="788c1061-c83b-4d5f-9064-76347ac9eb71" providerId="ADAL" clId="{755CC7D1-1BD2-4422-B0AB-FF86D90672DA}" dt="2022-06-10T15:52:51.639" v="1082" actId="1076"/>
          <ac:picMkLst>
            <pc:docMk/>
            <pc:sldMk cId="1977212353" sldId="2147376497"/>
            <ac:picMk id="1040" creationId="{37D884D4-4F0B-46FD-A7D6-5C3554BC0F08}"/>
          </ac:picMkLst>
        </pc:picChg>
        <pc:picChg chg="mod">
          <ac:chgData name="Amirhossein Habibian" userId="788c1061-c83b-4d5f-9064-76347ac9eb71" providerId="ADAL" clId="{755CC7D1-1BD2-4422-B0AB-FF86D90672DA}" dt="2022-06-10T15:52:51.639" v="1082" actId="1076"/>
          <ac:picMkLst>
            <pc:docMk/>
            <pc:sldMk cId="1977212353" sldId="2147376497"/>
            <ac:picMk id="1042" creationId="{B198CA86-F0C1-4415-9D8B-14418EB1C7F6}"/>
          </ac:picMkLst>
        </pc:picChg>
      </pc:sldChg>
      <pc:sldChg chg="addSp modSp mod">
        <pc:chgData name="Amirhossein Habibian" userId="788c1061-c83b-4d5f-9064-76347ac9eb71" providerId="ADAL" clId="{755CC7D1-1BD2-4422-B0AB-FF86D90672DA}" dt="2022-06-10T18:16:58.596" v="1162" actId="20577"/>
        <pc:sldMkLst>
          <pc:docMk/>
          <pc:sldMk cId="1557545557" sldId="2147376513"/>
        </pc:sldMkLst>
        <pc:spChg chg="mod">
          <ac:chgData name="Amirhossein Habibian" userId="788c1061-c83b-4d5f-9064-76347ac9eb71" providerId="ADAL" clId="{755CC7D1-1BD2-4422-B0AB-FF86D90672DA}" dt="2022-06-10T18:16:58.596" v="1162" actId="20577"/>
          <ac:spMkLst>
            <pc:docMk/>
            <pc:sldMk cId="1557545557" sldId="2147376513"/>
            <ac:spMk id="5" creationId="{D691A3BD-7762-4502-80A3-1A7090B4EBA8}"/>
          </ac:spMkLst>
        </pc:spChg>
        <pc:spChg chg="mod">
          <ac:chgData name="Amirhossein Habibian" userId="788c1061-c83b-4d5f-9064-76347ac9eb71" providerId="ADAL" clId="{755CC7D1-1BD2-4422-B0AB-FF86D90672DA}" dt="2022-06-10T18:16:38.482" v="1159" actId="1036"/>
          <ac:spMkLst>
            <pc:docMk/>
            <pc:sldMk cId="1557545557" sldId="2147376513"/>
            <ac:spMk id="7" creationId="{C73CA396-DD95-456F-89D3-5D8B3E968F6A}"/>
          </ac:spMkLst>
        </pc:spChg>
        <pc:grpChg chg="add mod">
          <ac:chgData name="Amirhossein Habibian" userId="788c1061-c83b-4d5f-9064-76347ac9eb71" providerId="ADAL" clId="{755CC7D1-1BD2-4422-B0AB-FF86D90672DA}" dt="2022-06-10T18:16:31.850" v="1085"/>
          <ac:grpSpMkLst>
            <pc:docMk/>
            <pc:sldMk cId="1557545557" sldId="2147376513"/>
            <ac:grpSpMk id="4" creationId="{965AC4D7-19C7-46A4-933D-A992B172478F}"/>
          </ac:grpSpMkLst>
        </pc:grpChg>
        <pc:graphicFrameChg chg="mod">
          <ac:chgData name="Amirhossein Habibian" userId="788c1061-c83b-4d5f-9064-76347ac9eb71" providerId="ADAL" clId="{755CC7D1-1BD2-4422-B0AB-FF86D90672DA}" dt="2022-06-10T18:16:31.850" v="1085"/>
          <ac:graphicFrameMkLst>
            <pc:docMk/>
            <pc:sldMk cId="1557545557" sldId="2147376513"/>
            <ac:graphicFrameMk id="6" creationId="{954767B0-52A0-43AD-8D6D-4D7164A63673}"/>
          </ac:graphicFrameMkLst>
        </pc:graphicFrameChg>
      </pc:sldChg>
      <pc:sldChg chg="addSp modSp mod">
        <pc:chgData name="Amirhossein Habibian" userId="788c1061-c83b-4d5f-9064-76347ac9eb71" providerId="ADAL" clId="{755CC7D1-1BD2-4422-B0AB-FF86D90672DA}" dt="2022-06-10T15:26:13.594" v="843" actId="6549"/>
        <pc:sldMkLst>
          <pc:docMk/>
          <pc:sldMk cId="2469242726" sldId="2147376514"/>
        </pc:sldMkLst>
        <pc:spChg chg="mod">
          <ac:chgData name="Amirhossein Habibian" userId="788c1061-c83b-4d5f-9064-76347ac9eb71" providerId="ADAL" clId="{755CC7D1-1BD2-4422-B0AB-FF86D90672DA}" dt="2022-06-10T15:26:13.594" v="843" actId="6549"/>
          <ac:spMkLst>
            <pc:docMk/>
            <pc:sldMk cId="2469242726" sldId="2147376514"/>
            <ac:spMk id="5" creationId="{D691A3BD-7762-4502-80A3-1A7090B4EBA8}"/>
          </ac:spMkLst>
        </pc:spChg>
        <pc:spChg chg="add mod">
          <ac:chgData name="Amirhossein Habibian" userId="788c1061-c83b-4d5f-9064-76347ac9eb71" providerId="ADAL" clId="{755CC7D1-1BD2-4422-B0AB-FF86D90672DA}" dt="2022-06-10T15:26:11.044" v="842" actId="1035"/>
          <ac:spMkLst>
            <pc:docMk/>
            <pc:sldMk cId="2469242726" sldId="2147376514"/>
            <ac:spMk id="6" creationId="{4AEEAF32-4FB6-4B4D-81ED-B0E0CBAD248A}"/>
          </ac:spMkLst>
        </pc:spChg>
        <pc:graphicFrameChg chg="add mod">
          <ac:chgData name="Amirhossein Habibian" userId="788c1061-c83b-4d5f-9064-76347ac9eb71" providerId="ADAL" clId="{755CC7D1-1BD2-4422-B0AB-FF86D90672DA}" dt="2022-06-10T15:25:59.397" v="782"/>
          <ac:graphicFrameMkLst>
            <pc:docMk/>
            <pc:sldMk cId="2469242726" sldId="2147376514"/>
            <ac:graphicFrameMk id="4" creationId="{13E4C802-48BA-4186-9B11-9DC7D4617B50}"/>
          </ac:graphicFrameMkLst>
        </pc:graphicFrameChg>
      </pc:sldChg>
      <pc:sldChg chg="addSp delSp modSp add del mod">
        <pc:chgData name="Amirhossein Habibian" userId="788c1061-c83b-4d5f-9064-76347ac9eb71" providerId="ADAL" clId="{755CC7D1-1BD2-4422-B0AB-FF86D90672DA}" dt="2022-06-13T08:58:00.459" v="3170" actId="2696"/>
        <pc:sldMkLst>
          <pc:docMk/>
          <pc:sldMk cId="1028436113" sldId="2147376524"/>
        </pc:sldMkLst>
        <pc:grpChg chg="add del mod">
          <ac:chgData name="Amirhossein Habibian" userId="788c1061-c83b-4d5f-9064-76347ac9eb71" providerId="ADAL" clId="{755CC7D1-1BD2-4422-B0AB-FF86D90672DA}" dt="2022-06-10T15:47:59.919" v="986" actId="478"/>
          <ac:grpSpMkLst>
            <pc:docMk/>
            <pc:sldMk cId="1028436113" sldId="2147376524"/>
            <ac:grpSpMk id="10" creationId="{BB2001A7-A826-489A-A208-77D3F5AFC1F3}"/>
          </ac:grpSpMkLst>
        </pc:grpChg>
        <pc:picChg chg="del mod">
          <ac:chgData name="Amirhossein Habibian" userId="788c1061-c83b-4d5f-9064-76347ac9eb71" providerId="ADAL" clId="{755CC7D1-1BD2-4422-B0AB-FF86D90672DA}" dt="2022-06-10T15:44:43.455" v="929" actId="478"/>
          <ac:picMkLst>
            <pc:docMk/>
            <pc:sldMk cId="1028436113" sldId="2147376524"/>
            <ac:picMk id="6" creationId="{BE0E555F-CDB1-40E0-A2F1-9F1E0A00BB2A}"/>
          </ac:picMkLst>
        </pc:picChg>
        <pc:picChg chg="add mod">
          <ac:chgData name="Amirhossein Habibian" userId="788c1061-c83b-4d5f-9064-76347ac9eb71" providerId="ADAL" clId="{755CC7D1-1BD2-4422-B0AB-FF86D90672DA}" dt="2022-06-10T15:51:34.929" v="1078" actId="14100"/>
          <ac:picMkLst>
            <pc:docMk/>
            <pc:sldMk cId="1028436113" sldId="2147376524"/>
            <ac:picMk id="7" creationId="{39EFD97D-48EB-4113-B8BF-4B4CFF562189}"/>
          </ac:picMkLst>
        </pc:picChg>
        <pc:picChg chg="del">
          <ac:chgData name="Amirhossein Habibian" userId="788c1061-c83b-4d5f-9064-76347ac9eb71" providerId="ADAL" clId="{755CC7D1-1BD2-4422-B0AB-FF86D90672DA}" dt="2022-06-10T15:44:00.991" v="919" actId="478"/>
          <ac:picMkLst>
            <pc:docMk/>
            <pc:sldMk cId="1028436113" sldId="2147376524"/>
            <ac:picMk id="8" creationId="{A11CAFCB-5043-401A-A638-C30C57E8EEDF}"/>
          </ac:picMkLst>
        </pc:picChg>
        <pc:picChg chg="add del mod">
          <ac:chgData name="Amirhossein Habibian" userId="788c1061-c83b-4d5f-9064-76347ac9eb71" providerId="ADAL" clId="{755CC7D1-1BD2-4422-B0AB-FF86D90672DA}" dt="2022-06-10T15:47:59.891" v="985" actId="478"/>
          <ac:picMkLst>
            <pc:docMk/>
            <pc:sldMk cId="1028436113" sldId="2147376524"/>
            <ac:picMk id="9" creationId="{27673832-D32C-47E7-8CA6-9C7345797AF3}"/>
          </ac:picMkLst>
        </pc:picChg>
        <pc:picChg chg="mod">
          <ac:chgData name="Amirhossein Habibian" userId="788c1061-c83b-4d5f-9064-76347ac9eb71" providerId="ADAL" clId="{755CC7D1-1BD2-4422-B0AB-FF86D90672DA}" dt="2022-06-10T15:45:00.615" v="931"/>
          <ac:picMkLst>
            <pc:docMk/>
            <pc:sldMk cId="1028436113" sldId="2147376524"/>
            <ac:picMk id="11" creationId="{8DE80599-2663-49BE-83BD-9A137777080A}"/>
          </ac:picMkLst>
        </pc:picChg>
        <pc:picChg chg="mod">
          <ac:chgData name="Amirhossein Habibian" userId="788c1061-c83b-4d5f-9064-76347ac9eb71" providerId="ADAL" clId="{755CC7D1-1BD2-4422-B0AB-FF86D90672DA}" dt="2022-06-10T15:45:00.615" v="931"/>
          <ac:picMkLst>
            <pc:docMk/>
            <pc:sldMk cId="1028436113" sldId="2147376524"/>
            <ac:picMk id="12" creationId="{7D4AA03B-A5F9-490B-8343-CB7A774E05B7}"/>
          </ac:picMkLst>
        </pc:picChg>
      </pc:sldChg>
      <pc:sldChg chg="add">
        <pc:chgData name="Amirhossein Habibian" userId="788c1061-c83b-4d5f-9064-76347ac9eb71" providerId="ADAL" clId="{755CC7D1-1BD2-4422-B0AB-FF86D90672DA}" dt="2022-06-13T08:58:08.025" v="3171"/>
        <pc:sldMkLst>
          <pc:docMk/>
          <pc:sldMk cId="2404242836" sldId="2147376524"/>
        </pc:sldMkLst>
      </pc:sldChg>
      <pc:sldChg chg="add">
        <pc:chgData name="Amirhossein Habibian" userId="788c1061-c83b-4d5f-9064-76347ac9eb71" providerId="ADAL" clId="{755CC7D1-1BD2-4422-B0AB-FF86D90672DA}" dt="2022-06-10T15:52:26.645" v="1079"/>
        <pc:sldMkLst>
          <pc:docMk/>
          <pc:sldMk cId="3929605509" sldId="2147376525"/>
        </pc:sldMkLst>
      </pc:sldChg>
      <pc:sldChg chg="modSp mod">
        <pc:chgData name="Amirhossein Habibian" userId="788c1061-c83b-4d5f-9064-76347ac9eb71" providerId="ADAL" clId="{755CC7D1-1BD2-4422-B0AB-FF86D90672DA}" dt="2022-06-12T14:31:56.088" v="1454" actId="20577"/>
        <pc:sldMkLst>
          <pc:docMk/>
          <pc:sldMk cId="1962150094" sldId="2147376530"/>
        </pc:sldMkLst>
        <pc:spChg chg="mod">
          <ac:chgData name="Amirhossein Habibian" userId="788c1061-c83b-4d5f-9064-76347ac9eb71" providerId="ADAL" clId="{755CC7D1-1BD2-4422-B0AB-FF86D90672DA}" dt="2022-06-12T14:31:56.088" v="1454" actId="20577"/>
          <ac:spMkLst>
            <pc:docMk/>
            <pc:sldMk cId="1962150094" sldId="2147376530"/>
            <ac:spMk id="3" creationId="{69BA0B93-86ED-450A-B2E4-705542E4E72E}"/>
          </ac:spMkLst>
        </pc:spChg>
        <pc:graphicFrameChg chg="mod">
          <ac:chgData name="Amirhossein Habibian" userId="788c1061-c83b-4d5f-9064-76347ac9eb71" providerId="ADAL" clId="{755CC7D1-1BD2-4422-B0AB-FF86D90672DA}" dt="2022-06-10T15:07:24.561" v="572"/>
          <ac:graphicFrameMkLst>
            <pc:docMk/>
            <pc:sldMk cId="1962150094" sldId="2147376530"/>
            <ac:graphicFrameMk id="5" creationId="{AED223E5-2EBC-40CA-877A-B4930BC7D758}"/>
          </ac:graphicFrameMkLst>
        </pc:graphicFrameChg>
      </pc:sldChg>
      <pc:sldChg chg="addSp modSp add mod">
        <pc:chgData name="Amirhossein Habibian" userId="788c1061-c83b-4d5f-9064-76347ac9eb71" providerId="ADAL" clId="{755CC7D1-1BD2-4422-B0AB-FF86D90672DA}" dt="2022-06-10T18:16:18.289" v="1084" actId="164"/>
        <pc:sldMkLst>
          <pc:docMk/>
          <pc:sldMk cId="2053970960" sldId="2147376531"/>
        </pc:sldMkLst>
        <pc:spChg chg="add mod">
          <ac:chgData name="Amirhossein Habibian" userId="788c1061-c83b-4d5f-9064-76347ac9eb71" providerId="ADAL" clId="{755CC7D1-1BD2-4422-B0AB-FF86D90672DA}" dt="2022-06-10T18:16:18.289" v="1084" actId="164"/>
          <ac:spMkLst>
            <pc:docMk/>
            <pc:sldMk cId="2053970960" sldId="2147376531"/>
            <ac:spMk id="3" creationId="{BAEFF2B2-A552-40C0-AAE8-F4E7389E17FD}"/>
          </ac:spMkLst>
        </pc:spChg>
        <pc:grpChg chg="add mod">
          <ac:chgData name="Amirhossein Habibian" userId="788c1061-c83b-4d5f-9064-76347ac9eb71" providerId="ADAL" clId="{755CC7D1-1BD2-4422-B0AB-FF86D90672DA}" dt="2022-06-10T18:16:18.289" v="1084" actId="164"/>
          <ac:grpSpMkLst>
            <pc:docMk/>
            <pc:sldMk cId="2053970960" sldId="2147376531"/>
            <ac:grpSpMk id="6" creationId="{9579574D-D608-4F83-B7FA-C29C3163F2D4}"/>
          </ac:grpSpMkLst>
        </pc:grpChg>
        <pc:graphicFrameChg chg="add mod">
          <ac:chgData name="Amirhossein Habibian" userId="788c1061-c83b-4d5f-9064-76347ac9eb71" providerId="ADAL" clId="{755CC7D1-1BD2-4422-B0AB-FF86D90672DA}" dt="2022-06-10T18:16:18.289" v="1084" actId="164"/>
          <ac:graphicFrameMkLst>
            <pc:docMk/>
            <pc:sldMk cId="2053970960" sldId="2147376531"/>
            <ac:graphicFrameMk id="4" creationId="{43E42013-4A69-4767-8D2B-701E3EDAFD6D}"/>
          </ac:graphicFrameMkLst>
        </pc:graphicFrameChg>
      </pc:sldChg>
      <pc:sldChg chg="del">
        <pc:chgData name="Amirhossein Habibian" userId="788c1061-c83b-4d5f-9064-76347ac9eb71" providerId="ADAL" clId="{755CC7D1-1BD2-4422-B0AB-FF86D90672DA}" dt="2022-06-10T15:12:34.247" v="686" actId="2696"/>
        <pc:sldMkLst>
          <pc:docMk/>
          <pc:sldMk cId="3619201928" sldId="2147376531"/>
        </pc:sldMkLst>
      </pc:sldChg>
      <pc:sldChg chg="modSp add mod">
        <pc:chgData name="Amirhossein Habibian" userId="788c1061-c83b-4d5f-9064-76347ac9eb71" providerId="ADAL" clId="{755CC7D1-1BD2-4422-B0AB-FF86D90672DA}" dt="2022-06-10T15:28:43.494" v="913" actId="20577"/>
        <pc:sldMkLst>
          <pc:docMk/>
          <pc:sldMk cId="1490726449" sldId="2147376532"/>
        </pc:sldMkLst>
        <pc:spChg chg="mod">
          <ac:chgData name="Amirhossein Habibian" userId="788c1061-c83b-4d5f-9064-76347ac9eb71" providerId="ADAL" clId="{755CC7D1-1BD2-4422-B0AB-FF86D90672DA}" dt="2022-06-10T15:27:04.649" v="894" actId="20577"/>
          <ac:spMkLst>
            <pc:docMk/>
            <pc:sldMk cId="1490726449" sldId="2147376532"/>
            <ac:spMk id="2" creationId="{5469B33E-87AE-4DF9-8AAB-79FDFC4643BD}"/>
          </ac:spMkLst>
        </pc:spChg>
        <pc:spChg chg="mod">
          <ac:chgData name="Amirhossein Habibian" userId="788c1061-c83b-4d5f-9064-76347ac9eb71" providerId="ADAL" clId="{755CC7D1-1BD2-4422-B0AB-FF86D90672DA}" dt="2022-06-10T15:28:43.494" v="913" actId="20577"/>
          <ac:spMkLst>
            <pc:docMk/>
            <pc:sldMk cId="1490726449" sldId="2147376532"/>
            <ac:spMk id="5" creationId="{D691A3BD-7762-4502-80A3-1A7090B4EBA8}"/>
          </ac:spMkLst>
        </pc:spChg>
      </pc:sldChg>
      <pc:sldChg chg="addSp modSp del mod">
        <pc:chgData name="Amirhossein Habibian" userId="788c1061-c83b-4d5f-9064-76347ac9eb71" providerId="ADAL" clId="{755CC7D1-1BD2-4422-B0AB-FF86D90672DA}" dt="2022-06-10T15:26:36.627" v="889" actId="2696"/>
        <pc:sldMkLst>
          <pc:docMk/>
          <pc:sldMk cId="1858452718" sldId="2147376532"/>
        </pc:sldMkLst>
        <pc:spChg chg="add mod">
          <ac:chgData name="Amirhossein Habibian" userId="788c1061-c83b-4d5f-9064-76347ac9eb71" providerId="ADAL" clId="{755CC7D1-1BD2-4422-B0AB-FF86D90672DA}" dt="2022-06-10T15:26:26.617" v="888" actId="1035"/>
          <ac:spMkLst>
            <pc:docMk/>
            <pc:sldMk cId="1858452718" sldId="2147376532"/>
            <ac:spMk id="6" creationId="{8A8280E7-CF58-4AED-805D-EBFBD4D678F9}"/>
          </ac:spMkLst>
        </pc:spChg>
        <pc:graphicFrameChg chg="add mod">
          <ac:chgData name="Amirhossein Habibian" userId="788c1061-c83b-4d5f-9064-76347ac9eb71" providerId="ADAL" clId="{755CC7D1-1BD2-4422-B0AB-FF86D90672DA}" dt="2022-06-10T15:26:18.990" v="844"/>
          <ac:graphicFrameMkLst>
            <pc:docMk/>
            <pc:sldMk cId="1858452718" sldId="2147376532"/>
            <ac:graphicFrameMk id="4" creationId="{08CE0E0E-3D49-4B34-AA7D-2E9ECC332043}"/>
          </ac:graphicFrameMkLst>
        </pc:graphicFrameChg>
      </pc:sldChg>
      <pc:sldChg chg="del">
        <pc:chgData name="Amirhossein Habibian" userId="788c1061-c83b-4d5f-9064-76347ac9eb71" providerId="ADAL" clId="{755CC7D1-1BD2-4422-B0AB-FF86D90672DA}" dt="2022-06-10T12:57:49.449" v="80" actId="47"/>
        <pc:sldMkLst>
          <pc:docMk/>
          <pc:sldMk cId="3053822346" sldId="2147376533"/>
        </pc:sldMkLst>
      </pc:sldChg>
      <pc:sldChg chg="addSp modSp add mod">
        <pc:chgData name="Amirhossein Habibian" userId="788c1061-c83b-4d5f-9064-76347ac9eb71" providerId="ADAL" clId="{755CC7D1-1BD2-4422-B0AB-FF86D90672DA}" dt="2022-06-12T14:53:00.967" v="2041" actId="1076"/>
        <pc:sldMkLst>
          <pc:docMk/>
          <pc:sldMk cId="2333165637" sldId="2147376534"/>
        </pc:sldMkLst>
        <pc:spChg chg="add mod">
          <ac:chgData name="Amirhossein Habibian" userId="788c1061-c83b-4d5f-9064-76347ac9eb71" providerId="ADAL" clId="{755CC7D1-1BD2-4422-B0AB-FF86D90672DA}" dt="2022-06-12T14:52:13.182" v="2037" actId="948"/>
          <ac:spMkLst>
            <pc:docMk/>
            <pc:sldMk cId="2333165637" sldId="2147376534"/>
            <ac:spMk id="2" creationId="{E6D7A2B5-9538-497B-9BE3-C8D9B76133B3}"/>
          </ac:spMkLst>
        </pc:spChg>
        <pc:spChg chg="mod">
          <ac:chgData name="Amirhossein Habibian" userId="788c1061-c83b-4d5f-9064-76347ac9eb71" providerId="ADAL" clId="{755CC7D1-1BD2-4422-B0AB-FF86D90672DA}" dt="2022-06-12T14:53:00.967" v="2041" actId="1076"/>
          <ac:spMkLst>
            <pc:docMk/>
            <pc:sldMk cId="2333165637" sldId="2147376534"/>
            <ac:spMk id="11" creationId="{CDAADD1A-AE9D-4EB4-9DAD-D0CEFDF9FA23}"/>
          </ac:spMkLst>
        </pc:spChg>
        <pc:spChg chg="mod">
          <ac:chgData name="Amirhossein Habibian" userId="788c1061-c83b-4d5f-9064-76347ac9eb71" providerId="ADAL" clId="{755CC7D1-1BD2-4422-B0AB-FF86D90672DA}" dt="2022-06-12T14:52:47.815" v="2040" actId="14100"/>
          <ac:spMkLst>
            <pc:docMk/>
            <pc:sldMk cId="2333165637" sldId="2147376534"/>
            <ac:spMk id="12" creationId="{1A3C9145-603C-4982-A8EC-915CC0825F80}"/>
          </ac:spMkLst>
        </pc:spChg>
        <pc:picChg chg="mod">
          <ac:chgData name="Amirhossein Habibian" userId="788c1061-c83b-4d5f-9064-76347ac9eb71" providerId="ADAL" clId="{755CC7D1-1BD2-4422-B0AB-FF86D90672DA}" dt="2022-06-12T14:46:55.067" v="1653" actId="1076"/>
          <ac:picMkLst>
            <pc:docMk/>
            <pc:sldMk cId="2333165637" sldId="2147376534"/>
            <ac:picMk id="8" creationId="{F5D7DBBD-F83E-42B0-AD6B-064C15054F57}"/>
          </ac:picMkLst>
        </pc:picChg>
        <pc:picChg chg="mod">
          <ac:chgData name="Amirhossein Habibian" userId="788c1061-c83b-4d5f-9064-76347ac9eb71" providerId="ADAL" clId="{755CC7D1-1BD2-4422-B0AB-FF86D90672DA}" dt="2022-06-12T14:50:22.058" v="1999" actId="1076"/>
          <ac:picMkLst>
            <pc:docMk/>
            <pc:sldMk cId="2333165637" sldId="2147376534"/>
            <ac:picMk id="10" creationId="{A373051C-24E9-4B4B-A2DF-0A2239DB7A23}"/>
          </ac:picMkLst>
        </pc:picChg>
      </pc:sldChg>
      <pc:sldChg chg="addSp delSp modSp add del mod">
        <pc:chgData name="Amirhossein Habibian" userId="788c1061-c83b-4d5f-9064-76347ac9eb71" providerId="ADAL" clId="{755CC7D1-1BD2-4422-B0AB-FF86D90672DA}" dt="2022-06-10T15:12:34.247" v="686" actId="2696"/>
        <pc:sldMkLst>
          <pc:docMk/>
          <pc:sldMk cId="3783498308" sldId="2147376534"/>
        </pc:sldMkLst>
        <pc:spChg chg="mod">
          <ac:chgData name="Amirhossein Habibian" userId="788c1061-c83b-4d5f-9064-76347ac9eb71" providerId="ADAL" clId="{755CC7D1-1BD2-4422-B0AB-FF86D90672DA}" dt="2022-06-10T12:57:32.372" v="76"/>
          <ac:spMkLst>
            <pc:docMk/>
            <pc:sldMk cId="3783498308" sldId="2147376534"/>
            <ac:spMk id="3" creationId="{4D0CE738-D26D-4219-B4BF-CE0A4BACE6C1}"/>
          </ac:spMkLst>
        </pc:spChg>
        <pc:spChg chg="add mod">
          <ac:chgData name="Amirhossein Habibian" userId="788c1061-c83b-4d5f-9064-76347ac9eb71" providerId="ADAL" clId="{755CC7D1-1BD2-4422-B0AB-FF86D90672DA}" dt="2022-06-10T12:57:40.429" v="78" actId="478"/>
          <ac:spMkLst>
            <pc:docMk/>
            <pc:sldMk cId="3783498308" sldId="2147376534"/>
            <ac:spMk id="4" creationId="{603EF9D6-E033-49A8-9F6D-F5CF204DD345}"/>
          </ac:spMkLst>
        </pc:spChg>
        <pc:spChg chg="del">
          <ac:chgData name="Amirhossein Habibian" userId="788c1061-c83b-4d5f-9064-76347ac9eb71" providerId="ADAL" clId="{755CC7D1-1BD2-4422-B0AB-FF86D90672DA}" dt="2022-06-10T12:57:40.429" v="78" actId="478"/>
          <ac:spMkLst>
            <pc:docMk/>
            <pc:sldMk cId="3783498308" sldId="2147376534"/>
            <ac:spMk id="7" creationId="{F7F08475-7A6F-46DB-95ED-2DC43A4486FA}"/>
          </ac:spMkLst>
        </pc:spChg>
        <pc:spChg chg="del">
          <ac:chgData name="Amirhossein Habibian" userId="788c1061-c83b-4d5f-9064-76347ac9eb71" providerId="ADAL" clId="{755CC7D1-1BD2-4422-B0AB-FF86D90672DA}" dt="2022-06-10T12:57:36.003" v="77" actId="478"/>
          <ac:spMkLst>
            <pc:docMk/>
            <pc:sldMk cId="3783498308" sldId="2147376534"/>
            <ac:spMk id="9" creationId="{A96EFE22-E014-470D-9AB2-41A21B271E13}"/>
          </ac:spMkLst>
        </pc:spChg>
        <pc:spChg chg="add mod">
          <ac:chgData name="Amirhossein Habibian" userId="788c1061-c83b-4d5f-9064-76347ac9eb71" providerId="ADAL" clId="{755CC7D1-1BD2-4422-B0AB-FF86D90672DA}" dt="2022-06-10T12:57:46.603" v="79"/>
          <ac:spMkLst>
            <pc:docMk/>
            <pc:sldMk cId="3783498308" sldId="2147376534"/>
            <ac:spMk id="11" creationId="{CDAADD1A-AE9D-4EB4-9DAD-D0CEFDF9FA23}"/>
          </ac:spMkLst>
        </pc:spChg>
        <pc:spChg chg="add mod">
          <ac:chgData name="Amirhossein Habibian" userId="788c1061-c83b-4d5f-9064-76347ac9eb71" providerId="ADAL" clId="{755CC7D1-1BD2-4422-B0AB-FF86D90672DA}" dt="2022-06-10T12:57:46.603" v="79"/>
          <ac:spMkLst>
            <pc:docMk/>
            <pc:sldMk cId="3783498308" sldId="2147376534"/>
            <ac:spMk id="12" creationId="{1A3C9145-603C-4982-A8EC-915CC0825F80}"/>
          </ac:spMkLst>
        </pc:spChg>
        <pc:picChg chg="del">
          <ac:chgData name="Amirhossein Habibian" userId="788c1061-c83b-4d5f-9064-76347ac9eb71" providerId="ADAL" clId="{755CC7D1-1BD2-4422-B0AB-FF86D90672DA}" dt="2022-06-10T12:57:26.180" v="75" actId="478"/>
          <ac:picMkLst>
            <pc:docMk/>
            <pc:sldMk cId="3783498308" sldId="2147376534"/>
            <ac:picMk id="6" creationId="{69164D04-474C-4615-B08D-4DC85B3B956E}"/>
          </ac:picMkLst>
        </pc:picChg>
        <pc:picChg chg="add mod">
          <ac:chgData name="Amirhossein Habibian" userId="788c1061-c83b-4d5f-9064-76347ac9eb71" providerId="ADAL" clId="{755CC7D1-1BD2-4422-B0AB-FF86D90672DA}" dt="2022-06-10T12:57:46.603" v="79"/>
          <ac:picMkLst>
            <pc:docMk/>
            <pc:sldMk cId="3783498308" sldId="2147376534"/>
            <ac:picMk id="8" creationId="{F5D7DBBD-F83E-42B0-AD6B-064C15054F57}"/>
          </ac:picMkLst>
        </pc:picChg>
        <pc:picChg chg="add mod">
          <ac:chgData name="Amirhossein Habibian" userId="788c1061-c83b-4d5f-9064-76347ac9eb71" providerId="ADAL" clId="{755CC7D1-1BD2-4422-B0AB-FF86D90672DA}" dt="2022-06-10T12:57:46.603" v="79"/>
          <ac:picMkLst>
            <pc:docMk/>
            <pc:sldMk cId="3783498308" sldId="2147376534"/>
            <ac:picMk id="10" creationId="{A373051C-24E9-4B4B-A2DF-0A2239DB7A23}"/>
          </ac:picMkLst>
        </pc:picChg>
      </pc:sldChg>
      <pc:sldChg chg="add del">
        <pc:chgData name="Amirhossein Habibian" userId="788c1061-c83b-4d5f-9064-76347ac9eb71" providerId="ADAL" clId="{755CC7D1-1BD2-4422-B0AB-FF86D90672DA}" dt="2022-06-10T14:58:34.577" v="249" actId="47"/>
        <pc:sldMkLst>
          <pc:docMk/>
          <pc:sldMk cId="1228916832" sldId="2147376535"/>
        </pc:sldMkLst>
      </pc:sldChg>
      <pc:sldChg chg="add modAnim">
        <pc:chgData name="Amirhossein Habibian" userId="788c1061-c83b-4d5f-9064-76347ac9eb71" providerId="ADAL" clId="{755CC7D1-1BD2-4422-B0AB-FF86D90672DA}" dt="2022-06-10T15:24:45.670" v="771"/>
        <pc:sldMkLst>
          <pc:docMk/>
          <pc:sldMk cId="3321181559" sldId="2147376535"/>
        </pc:sldMkLst>
      </pc:sldChg>
      <pc:sldChg chg="delSp add mod modAnim">
        <pc:chgData name="Amirhossein Habibian" userId="788c1061-c83b-4d5f-9064-76347ac9eb71" providerId="ADAL" clId="{755CC7D1-1BD2-4422-B0AB-FF86D90672DA}" dt="2022-06-10T15:24:57.767" v="779" actId="478"/>
        <pc:sldMkLst>
          <pc:docMk/>
          <pc:sldMk cId="4224896595" sldId="2147376536"/>
        </pc:sldMkLst>
        <pc:grpChg chg="del">
          <ac:chgData name="Amirhossein Habibian" userId="788c1061-c83b-4d5f-9064-76347ac9eb71" providerId="ADAL" clId="{755CC7D1-1BD2-4422-B0AB-FF86D90672DA}" dt="2022-06-10T15:24:57.767" v="779" actId="478"/>
          <ac:grpSpMkLst>
            <pc:docMk/>
            <pc:sldMk cId="4224896595" sldId="2147376536"/>
            <ac:grpSpMk id="34" creationId="{3FD60BE4-DFFB-40CC-AD89-B457EECC501A}"/>
          </ac:grpSpMkLst>
        </pc:grpChg>
        <pc:grpChg chg="del">
          <ac:chgData name="Amirhossein Habibian" userId="788c1061-c83b-4d5f-9064-76347ac9eb71" providerId="ADAL" clId="{755CC7D1-1BD2-4422-B0AB-FF86D90672DA}" dt="2022-06-10T15:24:56.934" v="778" actId="478"/>
          <ac:grpSpMkLst>
            <pc:docMk/>
            <pc:sldMk cId="4224896595" sldId="2147376536"/>
            <ac:grpSpMk id="37" creationId="{7A7FBC7E-18D1-43F5-B471-EEF3C5B31546}"/>
          </ac:grpSpMkLst>
        </pc:grpChg>
      </pc:sldChg>
      <pc:sldChg chg="modSp add del mod ord">
        <pc:chgData name="Amirhossein Habibian" userId="788c1061-c83b-4d5f-9064-76347ac9eb71" providerId="ADAL" clId="{755CC7D1-1BD2-4422-B0AB-FF86D90672DA}" dt="2022-06-12T15:00:48.584" v="2299" actId="47"/>
        <pc:sldMkLst>
          <pc:docMk/>
          <pc:sldMk cId="2558167395" sldId="2147376537"/>
        </pc:sldMkLst>
        <pc:spChg chg="mod">
          <ac:chgData name="Amirhossein Habibian" userId="788c1061-c83b-4d5f-9064-76347ac9eb71" providerId="ADAL" clId="{755CC7D1-1BD2-4422-B0AB-FF86D90672DA}" dt="2022-06-12T14:57:25.683" v="2151" actId="20577"/>
          <ac:spMkLst>
            <pc:docMk/>
            <pc:sldMk cId="2558167395" sldId="2147376537"/>
            <ac:spMk id="5" creationId="{8FCC593E-83A1-4448-9D93-68D95397CEEF}"/>
          </ac:spMkLst>
        </pc:spChg>
        <pc:spChg chg="mod">
          <ac:chgData name="Amirhossein Habibian" userId="788c1061-c83b-4d5f-9064-76347ac9eb71" providerId="ADAL" clId="{755CC7D1-1BD2-4422-B0AB-FF86D90672DA}" dt="2022-06-12T14:58:15.345" v="2154" actId="14100"/>
          <ac:spMkLst>
            <pc:docMk/>
            <pc:sldMk cId="2558167395" sldId="2147376537"/>
            <ac:spMk id="7" creationId="{2409F7D7-3E61-4905-9EFE-04113E0ED93A}"/>
          </ac:spMkLst>
        </pc:spChg>
      </pc:sldChg>
      <pc:sldChg chg="add del">
        <pc:chgData name="Amirhossein Habibian" userId="788c1061-c83b-4d5f-9064-76347ac9eb71" providerId="ADAL" clId="{755CC7D1-1BD2-4422-B0AB-FF86D90672DA}" dt="2022-06-12T14:53:10.461" v="2042" actId="47"/>
        <pc:sldMkLst>
          <pc:docMk/>
          <pc:sldMk cId="2688477581" sldId="2147376537"/>
        </pc:sldMkLst>
      </pc:sldChg>
      <pc:sldChg chg="modSp add mod">
        <pc:chgData name="Amirhossein Habibian" userId="788c1061-c83b-4d5f-9064-76347ac9eb71" providerId="ADAL" clId="{755CC7D1-1BD2-4422-B0AB-FF86D90672DA}" dt="2022-06-12T15:00:37.840" v="2297" actId="14100"/>
        <pc:sldMkLst>
          <pc:docMk/>
          <pc:sldMk cId="223648023" sldId="2147376538"/>
        </pc:sldMkLst>
        <pc:spChg chg="mod">
          <ac:chgData name="Amirhossein Habibian" userId="788c1061-c83b-4d5f-9064-76347ac9eb71" providerId="ADAL" clId="{755CC7D1-1BD2-4422-B0AB-FF86D90672DA}" dt="2022-06-12T14:59:20.590" v="2183" actId="403"/>
          <ac:spMkLst>
            <pc:docMk/>
            <pc:sldMk cId="223648023" sldId="2147376538"/>
            <ac:spMk id="5" creationId="{8FCC593E-83A1-4448-9D93-68D95397CEEF}"/>
          </ac:spMkLst>
        </pc:spChg>
        <pc:spChg chg="mod">
          <ac:chgData name="Amirhossein Habibian" userId="788c1061-c83b-4d5f-9064-76347ac9eb71" providerId="ADAL" clId="{755CC7D1-1BD2-4422-B0AB-FF86D90672DA}" dt="2022-06-12T15:00:37.840" v="2297" actId="14100"/>
          <ac:spMkLst>
            <pc:docMk/>
            <pc:sldMk cId="223648023" sldId="2147376538"/>
            <ac:spMk id="7" creationId="{2409F7D7-3E61-4905-9EFE-04113E0ED93A}"/>
          </ac:spMkLst>
        </pc:spChg>
      </pc:sldChg>
      <pc:sldChg chg="modSp add mod">
        <pc:chgData name="Amirhossein Habibian" userId="788c1061-c83b-4d5f-9064-76347ac9eb71" providerId="ADAL" clId="{755CC7D1-1BD2-4422-B0AB-FF86D90672DA}" dt="2022-06-12T15:07:24.892" v="2376" actId="20577"/>
        <pc:sldMkLst>
          <pc:docMk/>
          <pc:sldMk cId="296196724" sldId="2147376539"/>
        </pc:sldMkLst>
        <pc:spChg chg="mod">
          <ac:chgData name="Amirhossein Habibian" userId="788c1061-c83b-4d5f-9064-76347ac9eb71" providerId="ADAL" clId="{755CC7D1-1BD2-4422-B0AB-FF86D90672DA}" dt="2022-06-12T15:07:02.344" v="2337"/>
          <ac:spMkLst>
            <pc:docMk/>
            <pc:sldMk cId="296196724" sldId="2147376539"/>
            <ac:spMk id="2" creationId="{5469B33E-87AE-4DF9-8AAB-79FDFC4643BD}"/>
          </ac:spMkLst>
        </pc:spChg>
        <pc:spChg chg="mod">
          <ac:chgData name="Amirhossein Habibian" userId="788c1061-c83b-4d5f-9064-76347ac9eb71" providerId="ADAL" clId="{755CC7D1-1BD2-4422-B0AB-FF86D90672DA}" dt="2022-06-12T15:07:24.892" v="2376" actId="20577"/>
          <ac:spMkLst>
            <pc:docMk/>
            <pc:sldMk cId="296196724" sldId="2147376539"/>
            <ac:spMk id="5" creationId="{D691A3BD-7762-4502-80A3-1A7090B4EBA8}"/>
          </ac:spMkLst>
        </pc:spChg>
        <pc:spChg chg="mod">
          <ac:chgData name="Amirhossein Habibian" userId="788c1061-c83b-4d5f-9064-76347ac9eb71" providerId="ADAL" clId="{755CC7D1-1BD2-4422-B0AB-FF86D90672DA}" dt="2022-06-12T15:06:46.838" v="2336" actId="1036"/>
          <ac:spMkLst>
            <pc:docMk/>
            <pc:sldMk cId="296196724" sldId="2147376539"/>
            <ac:spMk id="7" creationId="{C73CA396-DD95-456F-89D3-5D8B3E968F6A}"/>
          </ac:spMkLst>
        </pc:spChg>
      </pc:sldChg>
      <pc:sldChg chg="addSp delSp modSp add del mod modNotesTx">
        <pc:chgData name="Amirhossein Habibian" userId="788c1061-c83b-4d5f-9064-76347ac9eb71" providerId="ADAL" clId="{755CC7D1-1BD2-4422-B0AB-FF86D90672DA}" dt="2022-06-12T15:13:01.883" v="2673" actId="47"/>
        <pc:sldMkLst>
          <pc:docMk/>
          <pc:sldMk cId="704643725" sldId="2147376540"/>
        </pc:sldMkLst>
        <pc:grpChg chg="del">
          <ac:chgData name="Amirhossein Habibian" userId="788c1061-c83b-4d5f-9064-76347ac9eb71" providerId="ADAL" clId="{755CC7D1-1BD2-4422-B0AB-FF86D90672DA}" dt="2022-06-12T15:07:47.623" v="2380" actId="478"/>
          <ac:grpSpMkLst>
            <pc:docMk/>
            <pc:sldMk cId="704643725" sldId="2147376540"/>
            <ac:grpSpMk id="5" creationId="{AB738531-C79F-5F48-8822-380D1476269C}"/>
          </ac:grpSpMkLst>
        </pc:grpChg>
        <pc:grpChg chg="del">
          <ac:chgData name="Amirhossein Habibian" userId="788c1061-c83b-4d5f-9064-76347ac9eb71" providerId="ADAL" clId="{755CC7D1-1BD2-4422-B0AB-FF86D90672DA}" dt="2022-06-12T15:07:47.623" v="2380" actId="478"/>
          <ac:grpSpMkLst>
            <pc:docMk/>
            <pc:sldMk cId="704643725" sldId="2147376540"/>
            <ac:grpSpMk id="65" creationId="{333E84C6-8BB7-9F4D-9983-DABF36C08DB7}"/>
          </ac:grpSpMkLst>
        </pc:grpChg>
        <pc:grpChg chg="del">
          <ac:chgData name="Amirhossein Habibian" userId="788c1061-c83b-4d5f-9064-76347ac9eb71" providerId="ADAL" clId="{755CC7D1-1BD2-4422-B0AB-FF86D90672DA}" dt="2022-06-12T15:07:47.623" v="2380" actId="478"/>
          <ac:grpSpMkLst>
            <pc:docMk/>
            <pc:sldMk cId="704643725" sldId="2147376540"/>
            <ac:grpSpMk id="70" creationId="{693ABDF9-4A91-5547-BEE2-4382C3C4EE00}"/>
          </ac:grpSpMkLst>
        </pc:grpChg>
        <pc:grpChg chg="del">
          <ac:chgData name="Amirhossein Habibian" userId="788c1061-c83b-4d5f-9064-76347ac9eb71" providerId="ADAL" clId="{755CC7D1-1BD2-4422-B0AB-FF86D90672DA}" dt="2022-06-12T15:07:47.623" v="2380" actId="478"/>
          <ac:grpSpMkLst>
            <pc:docMk/>
            <pc:sldMk cId="704643725" sldId="2147376540"/>
            <ac:grpSpMk id="99" creationId="{6078E2F6-791C-4246-90AF-488E3DF22E1D}"/>
          </ac:grpSpMkLst>
        </pc:grpChg>
        <pc:picChg chg="del">
          <ac:chgData name="Amirhossein Habibian" userId="788c1061-c83b-4d5f-9064-76347ac9eb71" providerId="ADAL" clId="{755CC7D1-1BD2-4422-B0AB-FF86D90672DA}" dt="2022-06-12T15:07:47.623" v="2380" actId="478"/>
          <ac:picMkLst>
            <pc:docMk/>
            <pc:sldMk cId="704643725" sldId="2147376540"/>
            <ac:picMk id="29" creationId="{FB9DE731-D82E-3544-9D08-9782F6FEF9D5}"/>
          </ac:picMkLst>
        </pc:picChg>
        <pc:picChg chg="del">
          <ac:chgData name="Amirhossein Habibian" userId="788c1061-c83b-4d5f-9064-76347ac9eb71" providerId="ADAL" clId="{755CC7D1-1BD2-4422-B0AB-FF86D90672DA}" dt="2022-06-12T15:07:47.623" v="2380" actId="478"/>
          <ac:picMkLst>
            <pc:docMk/>
            <pc:sldMk cId="704643725" sldId="2147376540"/>
            <ac:picMk id="33" creationId="{B1A2D22B-5CDB-3E45-95CE-BDCAA519FC48}"/>
          </ac:picMkLst>
        </pc:picChg>
        <pc:picChg chg="del">
          <ac:chgData name="Amirhossein Habibian" userId="788c1061-c83b-4d5f-9064-76347ac9eb71" providerId="ADAL" clId="{755CC7D1-1BD2-4422-B0AB-FF86D90672DA}" dt="2022-06-12T15:07:47.623" v="2380" actId="478"/>
          <ac:picMkLst>
            <pc:docMk/>
            <pc:sldMk cId="704643725" sldId="2147376540"/>
            <ac:picMk id="37" creationId="{37F043EF-3381-154C-B4D7-A63CB8EF9D83}"/>
          </ac:picMkLst>
        </pc:picChg>
        <pc:picChg chg="del">
          <ac:chgData name="Amirhossein Habibian" userId="788c1061-c83b-4d5f-9064-76347ac9eb71" providerId="ADAL" clId="{755CC7D1-1BD2-4422-B0AB-FF86D90672DA}" dt="2022-06-12T15:07:47.623" v="2380" actId="478"/>
          <ac:picMkLst>
            <pc:docMk/>
            <pc:sldMk cId="704643725" sldId="2147376540"/>
            <ac:picMk id="39" creationId="{C3FA8124-4CDB-4C45-92B1-CBD2EEA5D14D}"/>
          </ac:picMkLst>
        </pc:picChg>
        <pc:picChg chg="add mod">
          <ac:chgData name="Amirhossein Habibian" userId="788c1061-c83b-4d5f-9064-76347ac9eb71" providerId="ADAL" clId="{755CC7D1-1BD2-4422-B0AB-FF86D90672DA}" dt="2022-06-12T15:08:07.292" v="2389" actId="1076"/>
          <ac:picMkLst>
            <pc:docMk/>
            <pc:sldMk cId="704643725" sldId="2147376540"/>
            <ac:picMk id="45" creationId="{13591366-183D-4915-A781-7D215188FEBE}"/>
          </ac:picMkLst>
        </pc:picChg>
        <pc:picChg chg="del">
          <ac:chgData name="Amirhossein Habibian" userId="788c1061-c83b-4d5f-9064-76347ac9eb71" providerId="ADAL" clId="{755CC7D1-1BD2-4422-B0AB-FF86D90672DA}" dt="2022-06-12T15:07:47.623" v="2380" actId="478"/>
          <ac:picMkLst>
            <pc:docMk/>
            <pc:sldMk cId="704643725" sldId="2147376540"/>
            <ac:picMk id="47" creationId="{75E55467-001B-9C42-813C-ADA6299BE23A}"/>
          </ac:picMkLst>
        </pc:picChg>
        <pc:picChg chg="del">
          <ac:chgData name="Amirhossein Habibian" userId="788c1061-c83b-4d5f-9064-76347ac9eb71" providerId="ADAL" clId="{755CC7D1-1BD2-4422-B0AB-FF86D90672DA}" dt="2022-06-12T15:07:47.623" v="2380" actId="478"/>
          <ac:picMkLst>
            <pc:docMk/>
            <pc:sldMk cId="704643725" sldId="2147376540"/>
            <ac:picMk id="50" creationId="{9B945C12-AE73-6C4C-9D0A-EF5220699EFB}"/>
          </ac:picMkLst>
        </pc:pic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30" creationId="{810BA323-0107-894D-966B-32B899534731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32" creationId="{284CAF18-DC65-6046-B39A-7A60B6D31B76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34" creationId="{00981760-CE59-4A47-886D-EBBF8E2F940B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36" creationId="{FE4807F2-2B53-694A-B5A8-4086E6ABB11E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40" creationId="{E5A853B3-A142-0043-AB6E-5B6C247C21C9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42" creationId="{889F25DD-D184-4249-B113-D53C56A5B86D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44" creationId="{2AE91C29-E28B-5547-8591-05BFE57A9EE4}"/>
          </ac:cxnSpMkLst>
        </pc:cxnChg>
        <pc:cxnChg chg="mod">
          <ac:chgData name="Amirhossein Habibian" userId="788c1061-c83b-4d5f-9064-76347ac9eb71" providerId="ADAL" clId="{755CC7D1-1BD2-4422-B0AB-FF86D90672DA}" dt="2022-06-12T15:07:47.623" v="2380" actId="478"/>
          <ac:cxnSpMkLst>
            <pc:docMk/>
            <pc:sldMk cId="704643725" sldId="2147376540"/>
            <ac:cxnSpMk id="64" creationId="{82652B6E-B78D-F64D-9F6F-337AD4336A99}"/>
          </ac:cxnSpMkLst>
        </pc:cxnChg>
      </pc:sldChg>
      <pc:sldChg chg="new del">
        <pc:chgData name="Amirhossein Habibian" userId="788c1061-c83b-4d5f-9064-76347ac9eb71" providerId="ADAL" clId="{755CC7D1-1BD2-4422-B0AB-FF86D90672DA}" dt="2022-06-12T15:07:31.860" v="2378" actId="47"/>
        <pc:sldMkLst>
          <pc:docMk/>
          <pc:sldMk cId="1833986529" sldId="2147376540"/>
        </pc:sldMkLst>
      </pc:sldChg>
      <pc:sldChg chg="addSp delSp modSp new mod ord">
        <pc:chgData name="Amirhossein Habibian" userId="788c1061-c83b-4d5f-9064-76347ac9eb71" providerId="ADAL" clId="{755CC7D1-1BD2-4422-B0AB-FF86D90672DA}" dt="2022-06-13T08:24:15.292" v="2682" actId="1035"/>
        <pc:sldMkLst>
          <pc:docMk/>
          <pc:sldMk cId="1866693355" sldId="2147376541"/>
        </pc:sldMkLst>
        <pc:spChg chg="mod">
          <ac:chgData name="Amirhossein Habibian" userId="788c1061-c83b-4d5f-9064-76347ac9eb71" providerId="ADAL" clId="{755CC7D1-1BD2-4422-B0AB-FF86D90672DA}" dt="2022-06-12T15:12:29.863" v="2672" actId="20577"/>
          <ac:spMkLst>
            <pc:docMk/>
            <pc:sldMk cId="1866693355" sldId="2147376541"/>
            <ac:spMk id="2" creationId="{52062940-B174-4735-B50A-AC90FD8F9BD6}"/>
          </ac:spMkLst>
        </pc:spChg>
        <pc:spChg chg="mod">
          <ac:chgData name="Amirhossein Habibian" userId="788c1061-c83b-4d5f-9064-76347ac9eb71" providerId="ADAL" clId="{755CC7D1-1BD2-4422-B0AB-FF86D90672DA}" dt="2022-06-12T15:12:10.108" v="2648" actId="20577"/>
          <ac:spMkLst>
            <pc:docMk/>
            <pc:sldMk cId="1866693355" sldId="2147376541"/>
            <ac:spMk id="3" creationId="{937D9371-AEA1-432F-AB64-98E939DB8D0B}"/>
          </ac:spMkLst>
        </pc:spChg>
        <pc:spChg chg="del">
          <ac:chgData name="Amirhossein Habibian" userId="788c1061-c83b-4d5f-9064-76347ac9eb71" providerId="ADAL" clId="{755CC7D1-1BD2-4422-B0AB-FF86D90672DA}" dt="2022-06-12T15:11:57.112" v="2643" actId="478"/>
          <ac:spMkLst>
            <pc:docMk/>
            <pc:sldMk cId="1866693355" sldId="2147376541"/>
            <ac:spMk id="4" creationId="{705113D2-8B5A-40C7-A418-379FAD1C587D}"/>
          </ac:spMkLst>
        </pc:spChg>
        <pc:spChg chg="del">
          <ac:chgData name="Amirhossein Habibian" userId="788c1061-c83b-4d5f-9064-76347ac9eb71" providerId="ADAL" clId="{755CC7D1-1BD2-4422-B0AB-FF86D90672DA}" dt="2022-06-12T15:13:15.382" v="2674" actId="478"/>
          <ac:spMkLst>
            <pc:docMk/>
            <pc:sldMk cId="1866693355" sldId="2147376541"/>
            <ac:spMk id="5" creationId="{15E3D033-8D5A-4867-BE29-936438043DCF}"/>
          </ac:spMkLst>
        </pc:spChg>
        <pc:picChg chg="add mod modCrop">
          <ac:chgData name="Amirhossein Habibian" userId="788c1061-c83b-4d5f-9064-76347ac9eb71" providerId="ADAL" clId="{755CC7D1-1BD2-4422-B0AB-FF86D90672DA}" dt="2022-06-13T08:24:15.292" v="2682" actId="1035"/>
          <ac:picMkLst>
            <pc:docMk/>
            <pc:sldMk cId="1866693355" sldId="2147376541"/>
            <ac:picMk id="6" creationId="{C0CBC02F-5970-4CB7-8D28-15CC67C33D85}"/>
          </ac:picMkLst>
        </pc:picChg>
      </pc:sldChg>
      <pc:sldChg chg="addSp modSp new mod">
        <pc:chgData name="Amirhossein Habibian" userId="788c1061-c83b-4d5f-9064-76347ac9eb71" providerId="ADAL" clId="{755CC7D1-1BD2-4422-B0AB-FF86D90672DA}" dt="2022-06-13T08:48:11.956" v="3164" actId="20577"/>
        <pc:sldMkLst>
          <pc:docMk/>
          <pc:sldMk cId="1841073351" sldId="2147376542"/>
        </pc:sldMkLst>
        <pc:spChg chg="mod">
          <ac:chgData name="Amirhossein Habibian" userId="788c1061-c83b-4d5f-9064-76347ac9eb71" providerId="ADAL" clId="{755CC7D1-1BD2-4422-B0AB-FF86D90672DA}" dt="2022-06-13T08:45:26.639" v="2772" actId="20577"/>
          <ac:spMkLst>
            <pc:docMk/>
            <pc:sldMk cId="1841073351" sldId="2147376542"/>
            <ac:spMk id="2" creationId="{1EEE0FBF-5476-442B-948D-84C2295FC2DE}"/>
          </ac:spMkLst>
        </pc:spChg>
        <pc:spChg chg="mod">
          <ac:chgData name="Amirhossein Habibian" userId="788c1061-c83b-4d5f-9064-76347ac9eb71" providerId="ADAL" clId="{755CC7D1-1BD2-4422-B0AB-FF86D90672DA}" dt="2022-06-13T08:48:11.956" v="3164" actId="20577"/>
          <ac:spMkLst>
            <pc:docMk/>
            <pc:sldMk cId="1841073351" sldId="2147376542"/>
            <ac:spMk id="3" creationId="{3E02645E-BD72-4C01-8B4A-FA3BC3009394}"/>
          </ac:spMkLst>
        </pc:spChg>
        <pc:picChg chg="add mod">
          <ac:chgData name="Amirhossein Habibian" userId="788c1061-c83b-4d5f-9064-76347ac9eb71" providerId="ADAL" clId="{755CC7D1-1BD2-4422-B0AB-FF86D90672DA}" dt="2022-06-13T08:47:57.419" v="3131" actId="1038"/>
          <ac:picMkLst>
            <pc:docMk/>
            <pc:sldMk cId="1841073351" sldId="2147376542"/>
            <ac:picMk id="6" creationId="{54789EA5-C97D-4A55-A0B9-170D3B855859}"/>
          </ac:picMkLst>
        </pc:picChg>
      </pc:sldChg>
      <pc:sldMasterChg chg="delSldLayout">
        <pc:chgData name="Amirhossein Habibian" userId="788c1061-c83b-4d5f-9064-76347ac9eb71" providerId="ADAL" clId="{755CC7D1-1BD2-4422-B0AB-FF86D90672DA}" dt="2022-06-10T18:29:43.845" v="1171" actId="47"/>
        <pc:sldMasterMkLst>
          <pc:docMk/>
          <pc:sldMasterMk cId="306139523" sldId="2147483833"/>
        </pc:sldMasterMkLst>
        <pc:sldLayoutChg chg="del">
          <pc:chgData name="Amirhossein Habibian" userId="788c1061-c83b-4d5f-9064-76347ac9eb71" providerId="ADAL" clId="{755CC7D1-1BD2-4422-B0AB-FF86D90672DA}" dt="2022-06-10T18:29:43.845" v="1171" actId="47"/>
          <pc:sldLayoutMkLst>
            <pc:docMk/>
            <pc:sldMasterMk cId="306139523" sldId="2147483833"/>
            <pc:sldLayoutMk cId="238342258" sldId="2147484352"/>
          </pc:sldLayoutMkLst>
        </pc:sldLayoutChg>
        <pc:sldLayoutChg chg="del">
          <pc:chgData name="Amirhossein Habibian" userId="788c1061-c83b-4d5f-9064-76347ac9eb71" providerId="ADAL" clId="{755CC7D1-1BD2-4422-B0AB-FF86D90672DA}" dt="2022-06-10T12:57:49.449" v="80" actId="47"/>
          <pc:sldLayoutMkLst>
            <pc:docMk/>
            <pc:sldMasterMk cId="306139523" sldId="2147483833"/>
            <pc:sldLayoutMk cId="497144314" sldId="214748435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1F3E7-4393-4A8F-A970-0D153BDCEB44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97DBB5-0515-4227-AAA0-073A15AEE160}">
      <dgm:prSet phldrT="[Text]"/>
      <dgm:spPr/>
      <dgm:t>
        <a:bodyPr/>
        <a:lstStyle/>
        <a:p>
          <a:r>
            <a:rPr lang="en-US" dirty="0"/>
            <a:t>Temporal Redundancies</a:t>
          </a:r>
        </a:p>
      </dgm:t>
    </dgm:pt>
    <dgm:pt modelId="{D52589C8-7F94-4046-B46B-C2B0C2906E9E}" type="parTrans" cxnId="{54E98415-FB04-48E8-B3B9-88389379F001}">
      <dgm:prSet/>
      <dgm:spPr/>
      <dgm:t>
        <a:bodyPr/>
        <a:lstStyle/>
        <a:p>
          <a:endParaRPr lang="en-US"/>
        </a:p>
      </dgm:t>
    </dgm:pt>
    <dgm:pt modelId="{CB866978-87CF-4F2A-A2CD-53193C35CC75}" type="sibTrans" cxnId="{54E98415-FB04-48E8-B3B9-88389379F001}">
      <dgm:prSet/>
      <dgm:spPr/>
      <dgm:t>
        <a:bodyPr/>
        <a:lstStyle/>
        <a:p>
          <a:endParaRPr lang="en-US"/>
        </a:p>
      </dgm:t>
    </dgm:pt>
    <dgm:pt modelId="{51CAF707-8838-41F6-AE4F-B8882C6429D5}">
      <dgm:prSet phldrT="[Text]"/>
      <dgm:spPr/>
      <dgm:t>
        <a:bodyPr/>
        <a:lstStyle/>
        <a:p>
          <a:r>
            <a:rPr lang="en-US" dirty="0"/>
            <a:t>Reduce data</a:t>
          </a:r>
        </a:p>
      </dgm:t>
    </dgm:pt>
    <dgm:pt modelId="{8CF414C4-707F-442E-A882-AD5870E970A9}" type="parTrans" cxnId="{BDE794A9-9FFE-4E4F-B657-B1FF7601EE40}">
      <dgm:prSet/>
      <dgm:spPr/>
      <dgm:t>
        <a:bodyPr/>
        <a:lstStyle/>
        <a:p>
          <a:endParaRPr lang="en-US"/>
        </a:p>
      </dgm:t>
    </dgm:pt>
    <dgm:pt modelId="{8108438C-60D0-45C3-ADDE-C300EC31DB21}" type="sibTrans" cxnId="{BDE794A9-9FFE-4E4F-B657-B1FF7601EE40}">
      <dgm:prSet/>
      <dgm:spPr/>
      <dgm:t>
        <a:bodyPr/>
        <a:lstStyle/>
        <a:p>
          <a:endParaRPr lang="en-US"/>
        </a:p>
      </dgm:t>
    </dgm:pt>
    <dgm:pt modelId="{79D79285-D048-49BA-A46E-6E457688D582}">
      <dgm:prSet phldrT="[Text]"/>
      <dgm:spPr/>
      <dgm:t>
        <a:bodyPr/>
        <a:lstStyle/>
        <a:p>
          <a:r>
            <a:rPr lang="en-US" dirty="0"/>
            <a:t>Reduce model</a:t>
          </a:r>
        </a:p>
      </dgm:t>
    </dgm:pt>
    <dgm:pt modelId="{374C941E-40D7-4F3E-BD7A-B03498C0BF47}" type="parTrans" cxnId="{9FB0FC6E-1661-48DF-97E7-E5780A3C2D00}">
      <dgm:prSet/>
      <dgm:spPr/>
      <dgm:t>
        <a:bodyPr/>
        <a:lstStyle/>
        <a:p>
          <a:endParaRPr lang="en-US"/>
        </a:p>
      </dgm:t>
    </dgm:pt>
    <dgm:pt modelId="{FF90ABBA-AB90-4EBC-9D95-5EEE83AF3319}" type="sibTrans" cxnId="{9FB0FC6E-1661-48DF-97E7-E5780A3C2D00}">
      <dgm:prSet/>
      <dgm:spPr/>
      <dgm:t>
        <a:bodyPr/>
        <a:lstStyle/>
        <a:p>
          <a:endParaRPr lang="en-US"/>
        </a:p>
      </dgm:t>
    </dgm:pt>
    <dgm:pt modelId="{70F8FB3D-5E69-4CFC-95F1-433ACAA6660E}">
      <dgm:prSet phldrT="[Text]"/>
      <dgm:spPr/>
      <dgm:t>
        <a:bodyPr/>
        <a:lstStyle/>
        <a:p>
          <a:r>
            <a:rPr lang="en-US" dirty="0"/>
            <a:t>@Pixel</a:t>
          </a:r>
        </a:p>
      </dgm:t>
    </dgm:pt>
    <dgm:pt modelId="{BD07AB2F-2BC1-4D1E-A5DD-83D737DDDDDA}" type="parTrans" cxnId="{08A53F60-46A4-45C3-B5C0-94F0E67D3DF7}">
      <dgm:prSet/>
      <dgm:spPr/>
      <dgm:t>
        <a:bodyPr/>
        <a:lstStyle/>
        <a:p>
          <a:endParaRPr lang="en-US"/>
        </a:p>
      </dgm:t>
    </dgm:pt>
    <dgm:pt modelId="{A0500664-0375-4AED-8FB2-41B3FC175C05}" type="sibTrans" cxnId="{08A53F60-46A4-45C3-B5C0-94F0E67D3DF7}">
      <dgm:prSet/>
      <dgm:spPr/>
      <dgm:t>
        <a:bodyPr/>
        <a:lstStyle/>
        <a:p>
          <a:endParaRPr lang="en-US"/>
        </a:p>
      </dgm:t>
    </dgm:pt>
    <dgm:pt modelId="{13616B4F-4B56-49FF-97A6-4319216CC0F1}">
      <dgm:prSet phldrT="[Text]"/>
      <dgm:spPr/>
      <dgm:t>
        <a:bodyPr/>
        <a:lstStyle/>
        <a:p>
          <a:r>
            <a:rPr lang="en-US" dirty="0"/>
            <a:t>@Region</a:t>
          </a:r>
        </a:p>
      </dgm:t>
    </dgm:pt>
    <dgm:pt modelId="{4AEAE415-E5CC-40C7-A585-A954F154CF41}" type="parTrans" cxnId="{0B6A4182-9FBA-4E62-8F93-D5757BAC9E7E}">
      <dgm:prSet/>
      <dgm:spPr/>
      <dgm:t>
        <a:bodyPr/>
        <a:lstStyle/>
        <a:p>
          <a:endParaRPr lang="en-US"/>
        </a:p>
      </dgm:t>
    </dgm:pt>
    <dgm:pt modelId="{F8CA9C48-D979-4C46-878D-5B4208A74E08}" type="sibTrans" cxnId="{0B6A4182-9FBA-4E62-8F93-D5757BAC9E7E}">
      <dgm:prSet/>
      <dgm:spPr/>
      <dgm:t>
        <a:bodyPr/>
        <a:lstStyle/>
        <a:p>
          <a:endParaRPr lang="en-US"/>
        </a:p>
      </dgm:t>
    </dgm:pt>
    <dgm:pt modelId="{24B55815-A773-4581-ACE3-33AD037EC2C4}">
      <dgm:prSet phldrT="[Text]"/>
      <dgm:spPr/>
      <dgm:t>
        <a:bodyPr/>
        <a:lstStyle/>
        <a:p>
          <a:r>
            <a:rPr lang="en-US" dirty="0"/>
            <a:t>@Frame</a:t>
          </a:r>
        </a:p>
      </dgm:t>
    </dgm:pt>
    <dgm:pt modelId="{CB825DAF-01C4-45BB-A854-E5270E8CDC1E}" type="parTrans" cxnId="{AE7DA9CF-BBF9-4158-9DF4-40266151A439}">
      <dgm:prSet/>
      <dgm:spPr/>
      <dgm:t>
        <a:bodyPr/>
        <a:lstStyle/>
        <a:p>
          <a:endParaRPr lang="en-US"/>
        </a:p>
      </dgm:t>
    </dgm:pt>
    <dgm:pt modelId="{90D6FF4C-8213-49E6-BD78-A6DA1128BD8F}" type="sibTrans" cxnId="{AE7DA9CF-BBF9-4158-9DF4-40266151A439}">
      <dgm:prSet/>
      <dgm:spPr/>
      <dgm:t>
        <a:bodyPr/>
        <a:lstStyle/>
        <a:p>
          <a:endParaRPr lang="en-US"/>
        </a:p>
      </dgm:t>
    </dgm:pt>
    <dgm:pt modelId="{B3031820-D247-47B5-A2C5-C10BAD2B8611}">
      <dgm:prSet phldrT="[Text]"/>
      <dgm:spPr/>
      <dgm:t>
        <a:bodyPr/>
        <a:lstStyle/>
        <a:p>
          <a:r>
            <a:rPr lang="en-US" dirty="0"/>
            <a:t>@Block</a:t>
          </a:r>
        </a:p>
      </dgm:t>
    </dgm:pt>
    <dgm:pt modelId="{B950A3B5-6F44-424C-9698-C5523471754C}" type="parTrans" cxnId="{B553A047-7954-451E-A30B-72811843305E}">
      <dgm:prSet/>
      <dgm:spPr/>
      <dgm:t>
        <a:bodyPr/>
        <a:lstStyle/>
        <a:p>
          <a:endParaRPr lang="en-US"/>
        </a:p>
      </dgm:t>
    </dgm:pt>
    <dgm:pt modelId="{390F9632-7932-4C67-8EF0-2B02791B3E88}" type="sibTrans" cxnId="{B553A047-7954-451E-A30B-72811843305E}">
      <dgm:prSet/>
      <dgm:spPr/>
      <dgm:t>
        <a:bodyPr/>
        <a:lstStyle/>
        <a:p>
          <a:endParaRPr lang="en-US"/>
        </a:p>
      </dgm:t>
    </dgm:pt>
    <dgm:pt modelId="{6129A24E-6583-4F79-BE34-81E77228ECAF}">
      <dgm:prSet phldrT="[Text]"/>
      <dgm:spPr/>
      <dgm:t>
        <a:bodyPr/>
        <a:lstStyle/>
        <a:p>
          <a:r>
            <a:rPr lang="en-US" dirty="0"/>
            <a:t>@Backbone</a:t>
          </a:r>
        </a:p>
      </dgm:t>
    </dgm:pt>
    <dgm:pt modelId="{37E05634-164A-4167-8915-4A8579C7F8C3}" type="parTrans" cxnId="{D3621740-C860-4F23-AAFB-32056C4D8AEF}">
      <dgm:prSet/>
      <dgm:spPr/>
      <dgm:t>
        <a:bodyPr/>
        <a:lstStyle/>
        <a:p>
          <a:endParaRPr lang="en-US"/>
        </a:p>
      </dgm:t>
    </dgm:pt>
    <dgm:pt modelId="{B115BF95-A507-431F-8806-4CD89DA740F0}" type="sibTrans" cxnId="{D3621740-C860-4F23-AAFB-32056C4D8AEF}">
      <dgm:prSet/>
      <dgm:spPr/>
      <dgm:t>
        <a:bodyPr/>
        <a:lstStyle/>
        <a:p>
          <a:endParaRPr lang="en-US"/>
        </a:p>
      </dgm:t>
    </dgm:pt>
    <dgm:pt modelId="{1D0039CC-1F72-4025-A30B-63FFCAFD55D3}" type="pres">
      <dgm:prSet presAssocID="{90B1F3E7-4393-4A8F-A970-0D153BDCEB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5082D-3E58-45E8-AE9E-BF422BE4326E}" type="pres">
      <dgm:prSet presAssocID="{6297DBB5-0515-4227-AAA0-073A15AEE160}" presName="hierRoot1" presStyleCnt="0">
        <dgm:presLayoutVars>
          <dgm:hierBranch val="init"/>
        </dgm:presLayoutVars>
      </dgm:prSet>
      <dgm:spPr/>
    </dgm:pt>
    <dgm:pt modelId="{7A1EC7F2-5185-46AF-AE1B-FAD8FF4563AE}" type="pres">
      <dgm:prSet presAssocID="{6297DBB5-0515-4227-AAA0-073A15AEE160}" presName="rootComposite1" presStyleCnt="0"/>
      <dgm:spPr/>
    </dgm:pt>
    <dgm:pt modelId="{133FFB33-99CC-449E-BE5A-1E9C7FDFD8D6}" type="pres">
      <dgm:prSet presAssocID="{6297DBB5-0515-4227-AAA0-073A15AEE160}" presName="rootText1" presStyleLbl="node0" presStyleIdx="0" presStyleCnt="1">
        <dgm:presLayoutVars>
          <dgm:chPref val="3"/>
        </dgm:presLayoutVars>
      </dgm:prSet>
      <dgm:spPr/>
    </dgm:pt>
    <dgm:pt modelId="{8DB7D630-305B-4218-BB55-A280867ABF41}" type="pres">
      <dgm:prSet presAssocID="{6297DBB5-0515-4227-AAA0-073A15AEE160}" presName="rootConnector1" presStyleLbl="node1" presStyleIdx="0" presStyleCnt="0"/>
      <dgm:spPr/>
    </dgm:pt>
    <dgm:pt modelId="{304CB65D-006B-4D36-9B1F-B1C1448EB422}" type="pres">
      <dgm:prSet presAssocID="{6297DBB5-0515-4227-AAA0-073A15AEE160}" presName="hierChild2" presStyleCnt="0"/>
      <dgm:spPr/>
    </dgm:pt>
    <dgm:pt modelId="{471B41C1-245C-4304-9943-A3B593736A3D}" type="pres">
      <dgm:prSet presAssocID="{8CF414C4-707F-442E-A882-AD5870E970A9}" presName="Name64" presStyleLbl="parChTrans1D2" presStyleIdx="0" presStyleCnt="2"/>
      <dgm:spPr/>
    </dgm:pt>
    <dgm:pt modelId="{463315F6-F391-45D1-AEC1-7B62B4BAF823}" type="pres">
      <dgm:prSet presAssocID="{51CAF707-8838-41F6-AE4F-B8882C6429D5}" presName="hierRoot2" presStyleCnt="0">
        <dgm:presLayoutVars>
          <dgm:hierBranch val="init"/>
        </dgm:presLayoutVars>
      </dgm:prSet>
      <dgm:spPr/>
    </dgm:pt>
    <dgm:pt modelId="{F5475C18-87B1-48B1-A138-2E767852651C}" type="pres">
      <dgm:prSet presAssocID="{51CAF707-8838-41F6-AE4F-B8882C6429D5}" presName="rootComposite" presStyleCnt="0"/>
      <dgm:spPr/>
    </dgm:pt>
    <dgm:pt modelId="{47977382-38C3-465B-80BF-3DC2B96B749F}" type="pres">
      <dgm:prSet presAssocID="{51CAF707-8838-41F6-AE4F-B8882C6429D5}" presName="rootText" presStyleLbl="node2" presStyleIdx="0" presStyleCnt="2">
        <dgm:presLayoutVars>
          <dgm:chPref val="3"/>
        </dgm:presLayoutVars>
      </dgm:prSet>
      <dgm:spPr/>
    </dgm:pt>
    <dgm:pt modelId="{ED127C1A-3804-4D09-B558-9FAF4F4419FA}" type="pres">
      <dgm:prSet presAssocID="{51CAF707-8838-41F6-AE4F-B8882C6429D5}" presName="rootConnector" presStyleLbl="node2" presStyleIdx="0" presStyleCnt="2"/>
      <dgm:spPr/>
    </dgm:pt>
    <dgm:pt modelId="{6F35BBEE-09DF-4E2F-A5A9-E7252ABF9FDA}" type="pres">
      <dgm:prSet presAssocID="{51CAF707-8838-41F6-AE4F-B8882C6429D5}" presName="hierChild4" presStyleCnt="0"/>
      <dgm:spPr/>
    </dgm:pt>
    <dgm:pt modelId="{83F6D327-6BDA-44A4-B977-EDD4A3774792}" type="pres">
      <dgm:prSet presAssocID="{BD07AB2F-2BC1-4D1E-A5DD-83D737DDDDDA}" presName="Name64" presStyleLbl="parChTrans1D3" presStyleIdx="0" presStyleCnt="5"/>
      <dgm:spPr/>
    </dgm:pt>
    <dgm:pt modelId="{27C2AD47-A999-429E-B908-251D7702B015}" type="pres">
      <dgm:prSet presAssocID="{70F8FB3D-5E69-4CFC-95F1-433ACAA6660E}" presName="hierRoot2" presStyleCnt="0">
        <dgm:presLayoutVars>
          <dgm:hierBranch val="init"/>
        </dgm:presLayoutVars>
      </dgm:prSet>
      <dgm:spPr/>
    </dgm:pt>
    <dgm:pt modelId="{7E74EE87-BDE3-4393-929F-7F33E514B125}" type="pres">
      <dgm:prSet presAssocID="{70F8FB3D-5E69-4CFC-95F1-433ACAA6660E}" presName="rootComposite" presStyleCnt="0"/>
      <dgm:spPr/>
    </dgm:pt>
    <dgm:pt modelId="{11B5C3FC-F022-44DA-AE80-95C080EAB85B}" type="pres">
      <dgm:prSet presAssocID="{70F8FB3D-5E69-4CFC-95F1-433ACAA6660E}" presName="rootText" presStyleLbl="node3" presStyleIdx="0" presStyleCnt="5">
        <dgm:presLayoutVars>
          <dgm:chPref val="3"/>
        </dgm:presLayoutVars>
      </dgm:prSet>
      <dgm:spPr/>
    </dgm:pt>
    <dgm:pt modelId="{95820465-FBD9-46E1-8FFD-7C87DA58524C}" type="pres">
      <dgm:prSet presAssocID="{70F8FB3D-5E69-4CFC-95F1-433ACAA6660E}" presName="rootConnector" presStyleLbl="node3" presStyleIdx="0" presStyleCnt="5"/>
      <dgm:spPr/>
    </dgm:pt>
    <dgm:pt modelId="{1CE6E2A0-956B-4EF3-AF19-4A661029DC9A}" type="pres">
      <dgm:prSet presAssocID="{70F8FB3D-5E69-4CFC-95F1-433ACAA6660E}" presName="hierChild4" presStyleCnt="0"/>
      <dgm:spPr/>
    </dgm:pt>
    <dgm:pt modelId="{2DAB6CE1-6966-4048-91C3-3CF20DDCA88F}" type="pres">
      <dgm:prSet presAssocID="{70F8FB3D-5E69-4CFC-95F1-433ACAA6660E}" presName="hierChild5" presStyleCnt="0"/>
      <dgm:spPr/>
    </dgm:pt>
    <dgm:pt modelId="{885A097C-0C85-427F-95F2-2A6D1306A576}" type="pres">
      <dgm:prSet presAssocID="{4AEAE415-E5CC-40C7-A585-A954F154CF41}" presName="Name64" presStyleLbl="parChTrans1D3" presStyleIdx="1" presStyleCnt="5"/>
      <dgm:spPr/>
    </dgm:pt>
    <dgm:pt modelId="{2155C29F-8F1D-4E07-B9CD-31EBBE61A3AA}" type="pres">
      <dgm:prSet presAssocID="{13616B4F-4B56-49FF-97A6-4319216CC0F1}" presName="hierRoot2" presStyleCnt="0">
        <dgm:presLayoutVars>
          <dgm:hierBranch val="init"/>
        </dgm:presLayoutVars>
      </dgm:prSet>
      <dgm:spPr/>
    </dgm:pt>
    <dgm:pt modelId="{3671B8D9-E23F-4441-8275-D3015B5B4F48}" type="pres">
      <dgm:prSet presAssocID="{13616B4F-4B56-49FF-97A6-4319216CC0F1}" presName="rootComposite" presStyleCnt="0"/>
      <dgm:spPr/>
    </dgm:pt>
    <dgm:pt modelId="{ACD499C3-4FCD-4444-BEBA-499E818BFDB7}" type="pres">
      <dgm:prSet presAssocID="{13616B4F-4B56-49FF-97A6-4319216CC0F1}" presName="rootText" presStyleLbl="node3" presStyleIdx="1" presStyleCnt="5">
        <dgm:presLayoutVars>
          <dgm:chPref val="3"/>
        </dgm:presLayoutVars>
      </dgm:prSet>
      <dgm:spPr/>
    </dgm:pt>
    <dgm:pt modelId="{93D0F611-BCF7-4607-B11C-31C4BD8428F9}" type="pres">
      <dgm:prSet presAssocID="{13616B4F-4B56-49FF-97A6-4319216CC0F1}" presName="rootConnector" presStyleLbl="node3" presStyleIdx="1" presStyleCnt="5"/>
      <dgm:spPr/>
    </dgm:pt>
    <dgm:pt modelId="{24066FC8-5393-4D11-B844-101369B7CBF0}" type="pres">
      <dgm:prSet presAssocID="{13616B4F-4B56-49FF-97A6-4319216CC0F1}" presName="hierChild4" presStyleCnt="0"/>
      <dgm:spPr/>
    </dgm:pt>
    <dgm:pt modelId="{5CFB3B46-1EB2-4C9C-9723-A726F427A7F5}" type="pres">
      <dgm:prSet presAssocID="{13616B4F-4B56-49FF-97A6-4319216CC0F1}" presName="hierChild5" presStyleCnt="0"/>
      <dgm:spPr/>
    </dgm:pt>
    <dgm:pt modelId="{74CBCDE0-961B-4F97-B048-F629E60AE386}" type="pres">
      <dgm:prSet presAssocID="{CB825DAF-01C4-45BB-A854-E5270E8CDC1E}" presName="Name64" presStyleLbl="parChTrans1D3" presStyleIdx="2" presStyleCnt="5"/>
      <dgm:spPr/>
    </dgm:pt>
    <dgm:pt modelId="{7AF2D505-0846-4E52-BA3D-E5ABB6B67309}" type="pres">
      <dgm:prSet presAssocID="{24B55815-A773-4581-ACE3-33AD037EC2C4}" presName="hierRoot2" presStyleCnt="0">
        <dgm:presLayoutVars>
          <dgm:hierBranch val="init"/>
        </dgm:presLayoutVars>
      </dgm:prSet>
      <dgm:spPr/>
    </dgm:pt>
    <dgm:pt modelId="{15A8D368-B720-466B-89AD-C47042F3030D}" type="pres">
      <dgm:prSet presAssocID="{24B55815-A773-4581-ACE3-33AD037EC2C4}" presName="rootComposite" presStyleCnt="0"/>
      <dgm:spPr/>
    </dgm:pt>
    <dgm:pt modelId="{40D986A8-EBC7-45C6-A4D0-31FC12DF45D6}" type="pres">
      <dgm:prSet presAssocID="{24B55815-A773-4581-ACE3-33AD037EC2C4}" presName="rootText" presStyleLbl="node3" presStyleIdx="2" presStyleCnt="5">
        <dgm:presLayoutVars>
          <dgm:chPref val="3"/>
        </dgm:presLayoutVars>
      </dgm:prSet>
      <dgm:spPr/>
    </dgm:pt>
    <dgm:pt modelId="{7A8722B8-4ACA-46A7-9E97-0BB675AA22BD}" type="pres">
      <dgm:prSet presAssocID="{24B55815-A773-4581-ACE3-33AD037EC2C4}" presName="rootConnector" presStyleLbl="node3" presStyleIdx="2" presStyleCnt="5"/>
      <dgm:spPr/>
    </dgm:pt>
    <dgm:pt modelId="{BC72D9CB-6E4C-4336-8488-C62E90596D70}" type="pres">
      <dgm:prSet presAssocID="{24B55815-A773-4581-ACE3-33AD037EC2C4}" presName="hierChild4" presStyleCnt="0"/>
      <dgm:spPr/>
    </dgm:pt>
    <dgm:pt modelId="{369BDC1B-C597-4A45-9C8B-00F722FA346F}" type="pres">
      <dgm:prSet presAssocID="{24B55815-A773-4581-ACE3-33AD037EC2C4}" presName="hierChild5" presStyleCnt="0"/>
      <dgm:spPr/>
    </dgm:pt>
    <dgm:pt modelId="{E977AA9D-5115-4164-A972-C8D2642B468C}" type="pres">
      <dgm:prSet presAssocID="{51CAF707-8838-41F6-AE4F-B8882C6429D5}" presName="hierChild5" presStyleCnt="0"/>
      <dgm:spPr/>
    </dgm:pt>
    <dgm:pt modelId="{FDC8FA7A-7B06-4A3A-BFC2-E814289B023F}" type="pres">
      <dgm:prSet presAssocID="{374C941E-40D7-4F3E-BD7A-B03498C0BF47}" presName="Name64" presStyleLbl="parChTrans1D2" presStyleIdx="1" presStyleCnt="2"/>
      <dgm:spPr/>
    </dgm:pt>
    <dgm:pt modelId="{A7E3A7A7-9907-482D-8B49-B38784B074DA}" type="pres">
      <dgm:prSet presAssocID="{79D79285-D048-49BA-A46E-6E457688D582}" presName="hierRoot2" presStyleCnt="0">
        <dgm:presLayoutVars>
          <dgm:hierBranch val="init"/>
        </dgm:presLayoutVars>
      </dgm:prSet>
      <dgm:spPr/>
    </dgm:pt>
    <dgm:pt modelId="{7849E944-52FD-44A1-AE72-46D9FAFF0DB1}" type="pres">
      <dgm:prSet presAssocID="{79D79285-D048-49BA-A46E-6E457688D582}" presName="rootComposite" presStyleCnt="0"/>
      <dgm:spPr/>
    </dgm:pt>
    <dgm:pt modelId="{61E1FF23-58C5-40A7-98CF-E7F3930DD230}" type="pres">
      <dgm:prSet presAssocID="{79D79285-D048-49BA-A46E-6E457688D582}" presName="rootText" presStyleLbl="node2" presStyleIdx="1" presStyleCnt="2">
        <dgm:presLayoutVars>
          <dgm:chPref val="3"/>
        </dgm:presLayoutVars>
      </dgm:prSet>
      <dgm:spPr/>
    </dgm:pt>
    <dgm:pt modelId="{C2B05459-671A-45B8-B877-1E07F06A96D7}" type="pres">
      <dgm:prSet presAssocID="{79D79285-D048-49BA-A46E-6E457688D582}" presName="rootConnector" presStyleLbl="node2" presStyleIdx="1" presStyleCnt="2"/>
      <dgm:spPr/>
    </dgm:pt>
    <dgm:pt modelId="{6F0FD527-8CE7-4A53-8781-803F214FD4FE}" type="pres">
      <dgm:prSet presAssocID="{79D79285-D048-49BA-A46E-6E457688D582}" presName="hierChild4" presStyleCnt="0"/>
      <dgm:spPr/>
    </dgm:pt>
    <dgm:pt modelId="{D5A70CDD-EA29-49FD-9EA1-0A9E25573A9D}" type="pres">
      <dgm:prSet presAssocID="{B950A3B5-6F44-424C-9698-C5523471754C}" presName="Name64" presStyleLbl="parChTrans1D3" presStyleIdx="3" presStyleCnt="5"/>
      <dgm:spPr/>
    </dgm:pt>
    <dgm:pt modelId="{76629A1D-881F-4465-9D29-509D6C6A8E82}" type="pres">
      <dgm:prSet presAssocID="{B3031820-D247-47B5-A2C5-C10BAD2B8611}" presName="hierRoot2" presStyleCnt="0">
        <dgm:presLayoutVars>
          <dgm:hierBranch val="init"/>
        </dgm:presLayoutVars>
      </dgm:prSet>
      <dgm:spPr/>
    </dgm:pt>
    <dgm:pt modelId="{928A8878-BE0E-4D45-AAAB-EE8E4AC7998B}" type="pres">
      <dgm:prSet presAssocID="{B3031820-D247-47B5-A2C5-C10BAD2B8611}" presName="rootComposite" presStyleCnt="0"/>
      <dgm:spPr/>
    </dgm:pt>
    <dgm:pt modelId="{E73109B6-02F9-4DFB-B551-09E35FE3EF6E}" type="pres">
      <dgm:prSet presAssocID="{B3031820-D247-47B5-A2C5-C10BAD2B8611}" presName="rootText" presStyleLbl="node3" presStyleIdx="3" presStyleCnt="5">
        <dgm:presLayoutVars>
          <dgm:chPref val="3"/>
        </dgm:presLayoutVars>
      </dgm:prSet>
      <dgm:spPr/>
    </dgm:pt>
    <dgm:pt modelId="{622BCCDA-A584-4586-B665-DFCB262FBEF5}" type="pres">
      <dgm:prSet presAssocID="{B3031820-D247-47B5-A2C5-C10BAD2B8611}" presName="rootConnector" presStyleLbl="node3" presStyleIdx="3" presStyleCnt="5"/>
      <dgm:spPr/>
    </dgm:pt>
    <dgm:pt modelId="{C6A19F61-F06C-48DB-828E-4DB3D6B645BD}" type="pres">
      <dgm:prSet presAssocID="{B3031820-D247-47B5-A2C5-C10BAD2B8611}" presName="hierChild4" presStyleCnt="0"/>
      <dgm:spPr/>
    </dgm:pt>
    <dgm:pt modelId="{37C9DCED-DA65-4397-9B17-4A8EF4CEA2AD}" type="pres">
      <dgm:prSet presAssocID="{B3031820-D247-47B5-A2C5-C10BAD2B8611}" presName="hierChild5" presStyleCnt="0"/>
      <dgm:spPr/>
    </dgm:pt>
    <dgm:pt modelId="{4E89D985-3B07-4968-9377-BDAC321364E3}" type="pres">
      <dgm:prSet presAssocID="{37E05634-164A-4167-8915-4A8579C7F8C3}" presName="Name64" presStyleLbl="parChTrans1D3" presStyleIdx="4" presStyleCnt="5"/>
      <dgm:spPr/>
    </dgm:pt>
    <dgm:pt modelId="{CC5E2C43-F01D-4662-B218-FDC3B9E8D235}" type="pres">
      <dgm:prSet presAssocID="{6129A24E-6583-4F79-BE34-81E77228ECAF}" presName="hierRoot2" presStyleCnt="0">
        <dgm:presLayoutVars>
          <dgm:hierBranch val="init"/>
        </dgm:presLayoutVars>
      </dgm:prSet>
      <dgm:spPr/>
    </dgm:pt>
    <dgm:pt modelId="{688B3730-365F-4160-8CF9-613FED2DB349}" type="pres">
      <dgm:prSet presAssocID="{6129A24E-6583-4F79-BE34-81E77228ECAF}" presName="rootComposite" presStyleCnt="0"/>
      <dgm:spPr/>
    </dgm:pt>
    <dgm:pt modelId="{A27307EB-40A6-4F44-BF04-313649FF5333}" type="pres">
      <dgm:prSet presAssocID="{6129A24E-6583-4F79-BE34-81E77228ECAF}" presName="rootText" presStyleLbl="node3" presStyleIdx="4" presStyleCnt="5">
        <dgm:presLayoutVars>
          <dgm:chPref val="3"/>
        </dgm:presLayoutVars>
      </dgm:prSet>
      <dgm:spPr/>
    </dgm:pt>
    <dgm:pt modelId="{A2F27E77-C3BC-4BCF-AF1C-F6C3F8B95D27}" type="pres">
      <dgm:prSet presAssocID="{6129A24E-6583-4F79-BE34-81E77228ECAF}" presName="rootConnector" presStyleLbl="node3" presStyleIdx="4" presStyleCnt="5"/>
      <dgm:spPr/>
    </dgm:pt>
    <dgm:pt modelId="{37355D2C-ACE4-4CC7-980D-F87A003694AE}" type="pres">
      <dgm:prSet presAssocID="{6129A24E-6583-4F79-BE34-81E77228ECAF}" presName="hierChild4" presStyleCnt="0"/>
      <dgm:spPr/>
    </dgm:pt>
    <dgm:pt modelId="{3C11E71C-292A-408D-A157-CAD6158DD5E1}" type="pres">
      <dgm:prSet presAssocID="{6129A24E-6583-4F79-BE34-81E77228ECAF}" presName="hierChild5" presStyleCnt="0"/>
      <dgm:spPr/>
    </dgm:pt>
    <dgm:pt modelId="{2BE31C2E-3C9D-422F-A838-8005412BCC37}" type="pres">
      <dgm:prSet presAssocID="{79D79285-D048-49BA-A46E-6E457688D582}" presName="hierChild5" presStyleCnt="0"/>
      <dgm:spPr/>
    </dgm:pt>
    <dgm:pt modelId="{A41403F4-A288-4F72-ADCE-1427C5B48ADE}" type="pres">
      <dgm:prSet presAssocID="{6297DBB5-0515-4227-AAA0-073A15AEE160}" presName="hierChild3" presStyleCnt="0"/>
      <dgm:spPr/>
    </dgm:pt>
  </dgm:ptLst>
  <dgm:cxnLst>
    <dgm:cxn modelId="{C81D4705-8BCD-43EB-8D9D-DBD0EDE4DA0A}" type="presOf" srcId="{70F8FB3D-5E69-4CFC-95F1-433ACAA6660E}" destId="{95820465-FBD9-46E1-8FFD-7C87DA58524C}" srcOrd="1" destOrd="0" presId="urn:microsoft.com/office/officeart/2009/3/layout/HorizontalOrganizationChart"/>
    <dgm:cxn modelId="{DF6DF609-3A95-455C-8E27-B1DDF4BBECD3}" type="presOf" srcId="{B3031820-D247-47B5-A2C5-C10BAD2B8611}" destId="{622BCCDA-A584-4586-B665-DFCB262FBEF5}" srcOrd="1" destOrd="0" presId="urn:microsoft.com/office/officeart/2009/3/layout/HorizontalOrganizationChart"/>
    <dgm:cxn modelId="{54E98415-FB04-48E8-B3B9-88389379F001}" srcId="{90B1F3E7-4393-4A8F-A970-0D153BDCEB44}" destId="{6297DBB5-0515-4227-AAA0-073A15AEE160}" srcOrd="0" destOrd="0" parTransId="{D52589C8-7F94-4046-B46B-C2B0C2906E9E}" sibTransId="{CB866978-87CF-4F2A-A2CD-53193C35CC75}"/>
    <dgm:cxn modelId="{AC0C682E-D340-4684-83E0-FAC3CCD6456E}" type="presOf" srcId="{B3031820-D247-47B5-A2C5-C10BAD2B8611}" destId="{E73109B6-02F9-4DFB-B551-09E35FE3EF6E}" srcOrd="0" destOrd="0" presId="urn:microsoft.com/office/officeart/2009/3/layout/HorizontalOrganizationChart"/>
    <dgm:cxn modelId="{1ADF1A3B-6AE6-441A-8FFE-F6141263E654}" type="presOf" srcId="{BD07AB2F-2BC1-4D1E-A5DD-83D737DDDDDA}" destId="{83F6D327-6BDA-44A4-B977-EDD4A3774792}" srcOrd="0" destOrd="0" presId="urn:microsoft.com/office/officeart/2009/3/layout/HorizontalOrganizationChart"/>
    <dgm:cxn modelId="{D3621740-C860-4F23-AAFB-32056C4D8AEF}" srcId="{79D79285-D048-49BA-A46E-6E457688D582}" destId="{6129A24E-6583-4F79-BE34-81E77228ECAF}" srcOrd="1" destOrd="0" parTransId="{37E05634-164A-4167-8915-4A8579C7F8C3}" sibTransId="{B115BF95-A507-431F-8806-4CD89DA740F0}"/>
    <dgm:cxn modelId="{0B42B05D-8321-4532-8ABD-217CE910B27C}" type="presOf" srcId="{13616B4F-4B56-49FF-97A6-4319216CC0F1}" destId="{ACD499C3-4FCD-4444-BEBA-499E818BFDB7}" srcOrd="0" destOrd="0" presId="urn:microsoft.com/office/officeart/2009/3/layout/HorizontalOrganizationChart"/>
    <dgm:cxn modelId="{08A53F60-46A4-45C3-B5C0-94F0E67D3DF7}" srcId="{51CAF707-8838-41F6-AE4F-B8882C6429D5}" destId="{70F8FB3D-5E69-4CFC-95F1-433ACAA6660E}" srcOrd="0" destOrd="0" parTransId="{BD07AB2F-2BC1-4D1E-A5DD-83D737DDDDDA}" sibTransId="{A0500664-0375-4AED-8FB2-41B3FC175C05}"/>
    <dgm:cxn modelId="{6C849260-6BF3-4BB9-BB5F-BA0D9048B080}" type="presOf" srcId="{8CF414C4-707F-442E-A882-AD5870E970A9}" destId="{471B41C1-245C-4304-9943-A3B593736A3D}" srcOrd="0" destOrd="0" presId="urn:microsoft.com/office/officeart/2009/3/layout/HorizontalOrganizationChart"/>
    <dgm:cxn modelId="{B553A047-7954-451E-A30B-72811843305E}" srcId="{79D79285-D048-49BA-A46E-6E457688D582}" destId="{B3031820-D247-47B5-A2C5-C10BAD2B8611}" srcOrd="0" destOrd="0" parTransId="{B950A3B5-6F44-424C-9698-C5523471754C}" sibTransId="{390F9632-7932-4C67-8EF0-2B02791B3E88}"/>
    <dgm:cxn modelId="{EB9A6B48-28E8-4F30-A81C-9F92C38B5C29}" type="presOf" srcId="{13616B4F-4B56-49FF-97A6-4319216CC0F1}" destId="{93D0F611-BCF7-4607-B11C-31C4BD8428F9}" srcOrd="1" destOrd="0" presId="urn:microsoft.com/office/officeart/2009/3/layout/HorizontalOrganizationChart"/>
    <dgm:cxn modelId="{9FB0FC6E-1661-48DF-97E7-E5780A3C2D00}" srcId="{6297DBB5-0515-4227-AAA0-073A15AEE160}" destId="{79D79285-D048-49BA-A46E-6E457688D582}" srcOrd="1" destOrd="0" parTransId="{374C941E-40D7-4F3E-BD7A-B03498C0BF47}" sibTransId="{FF90ABBA-AB90-4EBC-9D95-5EEE83AF3319}"/>
    <dgm:cxn modelId="{402ED94F-9FD7-45AB-8AAD-D9E7C0370DEF}" type="presOf" srcId="{51CAF707-8838-41F6-AE4F-B8882C6429D5}" destId="{47977382-38C3-465B-80BF-3DC2B96B749F}" srcOrd="0" destOrd="0" presId="urn:microsoft.com/office/officeart/2009/3/layout/HorizontalOrganizationChart"/>
    <dgm:cxn modelId="{8E2AAC73-F3F9-4ECB-9CDE-7A4D74BACB34}" type="presOf" srcId="{4AEAE415-E5CC-40C7-A585-A954F154CF41}" destId="{885A097C-0C85-427F-95F2-2A6D1306A576}" srcOrd="0" destOrd="0" presId="urn:microsoft.com/office/officeart/2009/3/layout/HorizontalOrganizationChart"/>
    <dgm:cxn modelId="{CA54FB73-A6A0-4FCB-B9E1-3F0640F31821}" type="presOf" srcId="{6129A24E-6583-4F79-BE34-81E77228ECAF}" destId="{A27307EB-40A6-4F44-BF04-313649FF5333}" srcOrd="0" destOrd="0" presId="urn:microsoft.com/office/officeart/2009/3/layout/HorizontalOrganizationChart"/>
    <dgm:cxn modelId="{B8935E54-72F3-48DE-9CAE-E39B7C047D1A}" type="presOf" srcId="{6129A24E-6583-4F79-BE34-81E77228ECAF}" destId="{A2F27E77-C3BC-4BCF-AF1C-F6C3F8B95D27}" srcOrd="1" destOrd="0" presId="urn:microsoft.com/office/officeart/2009/3/layout/HorizontalOrganizationChart"/>
    <dgm:cxn modelId="{00EEC574-34D9-4E57-895C-AE72505A2014}" type="presOf" srcId="{79D79285-D048-49BA-A46E-6E457688D582}" destId="{C2B05459-671A-45B8-B877-1E07F06A96D7}" srcOrd="1" destOrd="0" presId="urn:microsoft.com/office/officeart/2009/3/layout/HorizontalOrganizationChart"/>
    <dgm:cxn modelId="{0B6A4182-9FBA-4E62-8F93-D5757BAC9E7E}" srcId="{51CAF707-8838-41F6-AE4F-B8882C6429D5}" destId="{13616B4F-4B56-49FF-97A6-4319216CC0F1}" srcOrd="1" destOrd="0" parTransId="{4AEAE415-E5CC-40C7-A585-A954F154CF41}" sibTransId="{F8CA9C48-D979-4C46-878D-5B4208A74E08}"/>
    <dgm:cxn modelId="{43778783-C0CF-47CF-A0E1-70C68EC35040}" type="presOf" srcId="{24B55815-A773-4581-ACE3-33AD037EC2C4}" destId="{40D986A8-EBC7-45C6-A4D0-31FC12DF45D6}" srcOrd="0" destOrd="0" presId="urn:microsoft.com/office/officeart/2009/3/layout/HorizontalOrganizationChart"/>
    <dgm:cxn modelId="{59162290-B625-4CFB-A6DF-FF970D83A0F6}" type="presOf" srcId="{24B55815-A773-4581-ACE3-33AD037EC2C4}" destId="{7A8722B8-4ACA-46A7-9E97-0BB675AA22BD}" srcOrd="1" destOrd="0" presId="urn:microsoft.com/office/officeart/2009/3/layout/HorizontalOrganizationChart"/>
    <dgm:cxn modelId="{316E7E9A-11E5-4BD3-AA21-A07A8211C0A4}" type="presOf" srcId="{6297DBB5-0515-4227-AAA0-073A15AEE160}" destId="{8DB7D630-305B-4218-BB55-A280867ABF41}" srcOrd="1" destOrd="0" presId="urn:microsoft.com/office/officeart/2009/3/layout/HorizontalOrganizationChart"/>
    <dgm:cxn modelId="{BDE794A9-9FFE-4E4F-B657-B1FF7601EE40}" srcId="{6297DBB5-0515-4227-AAA0-073A15AEE160}" destId="{51CAF707-8838-41F6-AE4F-B8882C6429D5}" srcOrd="0" destOrd="0" parTransId="{8CF414C4-707F-442E-A882-AD5870E970A9}" sibTransId="{8108438C-60D0-45C3-ADDE-C300EC31DB21}"/>
    <dgm:cxn modelId="{452553AA-08C5-421C-95F2-070DC59393E0}" type="presOf" srcId="{CB825DAF-01C4-45BB-A854-E5270E8CDC1E}" destId="{74CBCDE0-961B-4F97-B048-F629E60AE386}" srcOrd="0" destOrd="0" presId="urn:microsoft.com/office/officeart/2009/3/layout/HorizontalOrganizationChart"/>
    <dgm:cxn modelId="{24500CBE-A024-401C-9DEE-5C3EABE1DF74}" type="presOf" srcId="{6297DBB5-0515-4227-AAA0-073A15AEE160}" destId="{133FFB33-99CC-449E-BE5A-1E9C7FDFD8D6}" srcOrd="0" destOrd="0" presId="urn:microsoft.com/office/officeart/2009/3/layout/HorizontalOrganizationChart"/>
    <dgm:cxn modelId="{EC6969C3-E71B-4835-8E5B-8459110E5A2A}" type="presOf" srcId="{374C941E-40D7-4F3E-BD7A-B03498C0BF47}" destId="{FDC8FA7A-7B06-4A3A-BFC2-E814289B023F}" srcOrd="0" destOrd="0" presId="urn:microsoft.com/office/officeart/2009/3/layout/HorizontalOrganizationChart"/>
    <dgm:cxn modelId="{72A888C4-037C-4987-9AE2-9CF74A03E6F0}" type="presOf" srcId="{90B1F3E7-4393-4A8F-A970-0D153BDCEB44}" destId="{1D0039CC-1F72-4025-A30B-63FFCAFD55D3}" srcOrd="0" destOrd="0" presId="urn:microsoft.com/office/officeart/2009/3/layout/HorizontalOrganizationChart"/>
    <dgm:cxn modelId="{AAE509CF-CAB4-4C03-82F9-F4515F229B1B}" type="presOf" srcId="{51CAF707-8838-41F6-AE4F-B8882C6429D5}" destId="{ED127C1A-3804-4D09-B558-9FAF4F4419FA}" srcOrd="1" destOrd="0" presId="urn:microsoft.com/office/officeart/2009/3/layout/HorizontalOrganizationChart"/>
    <dgm:cxn modelId="{AE7DA9CF-BBF9-4158-9DF4-40266151A439}" srcId="{51CAF707-8838-41F6-AE4F-B8882C6429D5}" destId="{24B55815-A773-4581-ACE3-33AD037EC2C4}" srcOrd="2" destOrd="0" parTransId="{CB825DAF-01C4-45BB-A854-E5270E8CDC1E}" sibTransId="{90D6FF4C-8213-49E6-BD78-A6DA1128BD8F}"/>
    <dgm:cxn modelId="{6E8E24D9-7371-40CC-9FE4-720D3EF1AE03}" type="presOf" srcId="{B950A3B5-6F44-424C-9698-C5523471754C}" destId="{D5A70CDD-EA29-49FD-9EA1-0A9E25573A9D}" srcOrd="0" destOrd="0" presId="urn:microsoft.com/office/officeart/2009/3/layout/HorizontalOrganizationChart"/>
    <dgm:cxn modelId="{566508EE-1BFC-415C-98BE-7C94E4BCAC67}" type="presOf" srcId="{70F8FB3D-5E69-4CFC-95F1-433ACAA6660E}" destId="{11B5C3FC-F022-44DA-AE80-95C080EAB85B}" srcOrd="0" destOrd="0" presId="urn:microsoft.com/office/officeart/2009/3/layout/HorizontalOrganizationChart"/>
    <dgm:cxn modelId="{525F46EE-A000-47D6-B298-113CD5498EEE}" type="presOf" srcId="{37E05634-164A-4167-8915-4A8579C7F8C3}" destId="{4E89D985-3B07-4968-9377-BDAC321364E3}" srcOrd="0" destOrd="0" presId="urn:microsoft.com/office/officeart/2009/3/layout/HorizontalOrganizationChart"/>
    <dgm:cxn modelId="{6FC379FF-5924-4F01-8538-01743BA994C1}" type="presOf" srcId="{79D79285-D048-49BA-A46E-6E457688D582}" destId="{61E1FF23-58C5-40A7-98CF-E7F3930DD230}" srcOrd="0" destOrd="0" presId="urn:microsoft.com/office/officeart/2009/3/layout/HorizontalOrganizationChart"/>
    <dgm:cxn modelId="{E1E0F81C-D540-449A-95E2-F2981B7153C7}" type="presParOf" srcId="{1D0039CC-1F72-4025-A30B-63FFCAFD55D3}" destId="{5215082D-3E58-45E8-AE9E-BF422BE4326E}" srcOrd="0" destOrd="0" presId="urn:microsoft.com/office/officeart/2009/3/layout/HorizontalOrganizationChart"/>
    <dgm:cxn modelId="{BE7CFFDE-3004-43C4-A091-FB7A581A77E1}" type="presParOf" srcId="{5215082D-3E58-45E8-AE9E-BF422BE4326E}" destId="{7A1EC7F2-5185-46AF-AE1B-FAD8FF4563AE}" srcOrd="0" destOrd="0" presId="urn:microsoft.com/office/officeart/2009/3/layout/HorizontalOrganizationChart"/>
    <dgm:cxn modelId="{B0214016-B38C-46BD-A198-E10717EFB59D}" type="presParOf" srcId="{7A1EC7F2-5185-46AF-AE1B-FAD8FF4563AE}" destId="{133FFB33-99CC-449E-BE5A-1E9C7FDFD8D6}" srcOrd="0" destOrd="0" presId="urn:microsoft.com/office/officeart/2009/3/layout/HorizontalOrganizationChart"/>
    <dgm:cxn modelId="{60B4B7D4-70D8-41E6-9C2F-67EB5FDFB5C4}" type="presParOf" srcId="{7A1EC7F2-5185-46AF-AE1B-FAD8FF4563AE}" destId="{8DB7D630-305B-4218-BB55-A280867ABF41}" srcOrd="1" destOrd="0" presId="urn:microsoft.com/office/officeart/2009/3/layout/HorizontalOrganizationChart"/>
    <dgm:cxn modelId="{B1ED5765-0F20-47E1-AB65-9F076EABFD14}" type="presParOf" srcId="{5215082D-3E58-45E8-AE9E-BF422BE4326E}" destId="{304CB65D-006B-4D36-9B1F-B1C1448EB422}" srcOrd="1" destOrd="0" presId="urn:microsoft.com/office/officeart/2009/3/layout/HorizontalOrganizationChart"/>
    <dgm:cxn modelId="{2A722903-1BBA-431E-B032-23BCA749CE4A}" type="presParOf" srcId="{304CB65D-006B-4D36-9B1F-B1C1448EB422}" destId="{471B41C1-245C-4304-9943-A3B593736A3D}" srcOrd="0" destOrd="0" presId="urn:microsoft.com/office/officeart/2009/3/layout/HorizontalOrganizationChart"/>
    <dgm:cxn modelId="{DBC2374E-EF8C-46BB-A4E4-7EA25C7451F4}" type="presParOf" srcId="{304CB65D-006B-4D36-9B1F-B1C1448EB422}" destId="{463315F6-F391-45D1-AEC1-7B62B4BAF823}" srcOrd="1" destOrd="0" presId="urn:microsoft.com/office/officeart/2009/3/layout/HorizontalOrganizationChart"/>
    <dgm:cxn modelId="{B403A65B-32CD-41FE-87B4-1D67D94CF1E0}" type="presParOf" srcId="{463315F6-F391-45D1-AEC1-7B62B4BAF823}" destId="{F5475C18-87B1-48B1-A138-2E767852651C}" srcOrd="0" destOrd="0" presId="urn:microsoft.com/office/officeart/2009/3/layout/HorizontalOrganizationChart"/>
    <dgm:cxn modelId="{A5B92FC3-E2EA-41AF-A0CB-C98733D2093E}" type="presParOf" srcId="{F5475C18-87B1-48B1-A138-2E767852651C}" destId="{47977382-38C3-465B-80BF-3DC2B96B749F}" srcOrd="0" destOrd="0" presId="urn:microsoft.com/office/officeart/2009/3/layout/HorizontalOrganizationChart"/>
    <dgm:cxn modelId="{4125B989-4E1D-44AA-8A07-A85497073302}" type="presParOf" srcId="{F5475C18-87B1-48B1-A138-2E767852651C}" destId="{ED127C1A-3804-4D09-B558-9FAF4F4419FA}" srcOrd="1" destOrd="0" presId="urn:microsoft.com/office/officeart/2009/3/layout/HorizontalOrganizationChart"/>
    <dgm:cxn modelId="{D33F8FB4-500D-4A76-999E-D8C749A9C4E7}" type="presParOf" srcId="{463315F6-F391-45D1-AEC1-7B62B4BAF823}" destId="{6F35BBEE-09DF-4E2F-A5A9-E7252ABF9FDA}" srcOrd="1" destOrd="0" presId="urn:microsoft.com/office/officeart/2009/3/layout/HorizontalOrganizationChart"/>
    <dgm:cxn modelId="{0438067D-F1E4-4EEC-AAE8-DB77353C7CFB}" type="presParOf" srcId="{6F35BBEE-09DF-4E2F-A5A9-E7252ABF9FDA}" destId="{83F6D327-6BDA-44A4-B977-EDD4A3774792}" srcOrd="0" destOrd="0" presId="urn:microsoft.com/office/officeart/2009/3/layout/HorizontalOrganizationChart"/>
    <dgm:cxn modelId="{3F03AD62-2EE9-49C2-AD5B-6C6FDEF02D1A}" type="presParOf" srcId="{6F35BBEE-09DF-4E2F-A5A9-E7252ABF9FDA}" destId="{27C2AD47-A999-429E-B908-251D7702B015}" srcOrd="1" destOrd="0" presId="urn:microsoft.com/office/officeart/2009/3/layout/HorizontalOrganizationChart"/>
    <dgm:cxn modelId="{F3246531-A363-44B5-A079-C4A256F4F354}" type="presParOf" srcId="{27C2AD47-A999-429E-B908-251D7702B015}" destId="{7E74EE87-BDE3-4393-929F-7F33E514B125}" srcOrd="0" destOrd="0" presId="urn:microsoft.com/office/officeart/2009/3/layout/HorizontalOrganizationChart"/>
    <dgm:cxn modelId="{D3929027-A441-4ACF-B81C-E6D3A5118509}" type="presParOf" srcId="{7E74EE87-BDE3-4393-929F-7F33E514B125}" destId="{11B5C3FC-F022-44DA-AE80-95C080EAB85B}" srcOrd="0" destOrd="0" presId="urn:microsoft.com/office/officeart/2009/3/layout/HorizontalOrganizationChart"/>
    <dgm:cxn modelId="{EBABF067-BD9E-4FB5-8918-BFBDDDEE8CC9}" type="presParOf" srcId="{7E74EE87-BDE3-4393-929F-7F33E514B125}" destId="{95820465-FBD9-46E1-8FFD-7C87DA58524C}" srcOrd="1" destOrd="0" presId="urn:microsoft.com/office/officeart/2009/3/layout/HorizontalOrganizationChart"/>
    <dgm:cxn modelId="{B928EC1A-9399-4661-9018-5D25D9DFF258}" type="presParOf" srcId="{27C2AD47-A999-429E-B908-251D7702B015}" destId="{1CE6E2A0-956B-4EF3-AF19-4A661029DC9A}" srcOrd="1" destOrd="0" presId="urn:microsoft.com/office/officeart/2009/3/layout/HorizontalOrganizationChart"/>
    <dgm:cxn modelId="{4B02EB31-22B0-4276-BB5A-318175F5E552}" type="presParOf" srcId="{27C2AD47-A999-429E-B908-251D7702B015}" destId="{2DAB6CE1-6966-4048-91C3-3CF20DDCA88F}" srcOrd="2" destOrd="0" presId="urn:microsoft.com/office/officeart/2009/3/layout/HorizontalOrganizationChart"/>
    <dgm:cxn modelId="{C6D9C46A-126B-4A71-8341-18612F4E28D5}" type="presParOf" srcId="{6F35BBEE-09DF-4E2F-A5A9-E7252ABF9FDA}" destId="{885A097C-0C85-427F-95F2-2A6D1306A576}" srcOrd="2" destOrd="0" presId="urn:microsoft.com/office/officeart/2009/3/layout/HorizontalOrganizationChart"/>
    <dgm:cxn modelId="{E420B2BB-4E45-4477-898E-2CD1AC82AE84}" type="presParOf" srcId="{6F35BBEE-09DF-4E2F-A5A9-E7252ABF9FDA}" destId="{2155C29F-8F1D-4E07-B9CD-31EBBE61A3AA}" srcOrd="3" destOrd="0" presId="urn:microsoft.com/office/officeart/2009/3/layout/HorizontalOrganizationChart"/>
    <dgm:cxn modelId="{21FD8479-7FF7-4482-AB55-E1306F6DE8A5}" type="presParOf" srcId="{2155C29F-8F1D-4E07-B9CD-31EBBE61A3AA}" destId="{3671B8D9-E23F-4441-8275-D3015B5B4F48}" srcOrd="0" destOrd="0" presId="urn:microsoft.com/office/officeart/2009/3/layout/HorizontalOrganizationChart"/>
    <dgm:cxn modelId="{31B7FE93-E6C8-45A6-AD88-AB3AAEBDDFC6}" type="presParOf" srcId="{3671B8D9-E23F-4441-8275-D3015B5B4F48}" destId="{ACD499C3-4FCD-4444-BEBA-499E818BFDB7}" srcOrd="0" destOrd="0" presId="urn:microsoft.com/office/officeart/2009/3/layout/HorizontalOrganizationChart"/>
    <dgm:cxn modelId="{6E174FA4-17DE-4F34-86D2-6539815AF657}" type="presParOf" srcId="{3671B8D9-E23F-4441-8275-D3015B5B4F48}" destId="{93D0F611-BCF7-4607-B11C-31C4BD8428F9}" srcOrd="1" destOrd="0" presId="urn:microsoft.com/office/officeart/2009/3/layout/HorizontalOrganizationChart"/>
    <dgm:cxn modelId="{BFCC88A4-40DE-4B3D-9B8F-B807DE6843A2}" type="presParOf" srcId="{2155C29F-8F1D-4E07-B9CD-31EBBE61A3AA}" destId="{24066FC8-5393-4D11-B844-101369B7CBF0}" srcOrd="1" destOrd="0" presId="urn:microsoft.com/office/officeart/2009/3/layout/HorizontalOrganizationChart"/>
    <dgm:cxn modelId="{9C6C0879-3E6E-4F7F-8002-554C00062C49}" type="presParOf" srcId="{2155C29F-8F1D-4E07-B9CD-31EBBE61A3AA}" destId="{5CFB3B46-1EB2-4C9C-9723-A726F427A7F5}" srcOrd="2" destOrd="0" presId="urn:microsoft.com/office/officeart/2009/3/layout/HorizontalOrganizationChart"/>
    <dgm:cxn modelId="{0F8B3165-72E3-4287-9EC9-9FF84C6CFBE8}" type="presParOf" srcId="{6F35BBEE-09DF-4E2F-A5A9-E7252ABF9FDA}" destId="{74CBCDE0-961B-4F97-B048-F629E60AE386}" srcOrd="4" destOrd="0" presId="urn:microsoft.com/office/officeart/2009/3/layout/HorizontalOrganizationChart"/>
    <dgm:cxn modelId="{EC9FD050-FAE7-469D-9EF1-C9B6635F07BB}" type="presParOf" srcId="{6F35BBEE-09DF-4E2F-A5A9-E7252ABF9FDA}" destId="{7AF2D505-0846-4E52-BA3D-E5ABB6B67309}" srcOrd="5" destOrd="0" presId="urn:microsoft.com/office/officeart/2009/3/layout/HorizontalOrganizationChart"/>
    <dgm:cxn modelId="{24A2F495-86EA-4588-BC9E-43048783ADCE}" type="presParOf" srcId="{7AF2D505-0846-4E52-BA3D-E5ABB6B67309}" destId="{15A8D368-B720-466B-89AD-C47042F3030D}" srcOrd="0" destOrd="0" presId="urn:microsoft.com/office/officeart/2009/3/layout/HorizontalOrganizationChart"/>
    <dgm:cxn modelId="{E407C0D4-4F0B-40BE-92D5-1BA1756F4061}" type="presParOf" srcId="{15A8D368-B720-466B-89AD-C47042F3030D}" destId="{40D986A8-EBC7-45C6-A4D0-31FC12DF45D6}" srcOrd="0" destOrd="0" presId="urn:microsoft.com/office/officeart/2009/3/layout/HorizontalOrganizationChart"/>
    <dgm:cxn modelId="{DCA256EF-DB11-4A00-A930-4BA1A09AABCC}" type="presParOf" srcId="{15A8D368-B720-466B-89AD-C47042F3030D}" destId="{7A8722B8-4ACA-46A7-9E97-0BB675AA22BD}" srcOrd="1" destOrd="0" presId="urn:microsoft.com/office/officeart/2009/3/layout/HorizontalOrganizationChart"/>
    <dgm:cxn modelId="{D5324BC5-CB45-4C34-904C-B12F0B06B9F7}" type="presParOf" srcId="{7AF2D505-0846-4E52-BA3D-E5ABB6B67309}" destId="{BC72D9CB-6E4C-4336-8488-C62E90596D70}" srcOrd="1" destOrd="0" presId="urn:microsoft.com/office/officeart/2009/3/layout/HorizontalOrganizationChart"/>
    <dgm:cxn modelId="{9A526808-DFA8-44C5-B216-C2AF6A047927}" type="presParOf" srcId="{7AF2D505-0846-4E52-BA3D-E5ABB6B67309}" destId="{369BDC1B-C597-4A45-9C8B-00F722FA346F}" srcOrd="2" destOrd="0" presId="urn:microsoft.com/office/officeart/2009/3/layout/HorizontalOrganizationChart"/>
    <dgm:cxn modelId="{6CE1370C-3E6C-4DC1-AB25-9FE725F1FDCD}" type="presParOf" srcId="{463315F6-F391-45D1-AEC1-7B62B4BAF823}" destId="{E977AA9D-5115-4164-A972-C8D2642B468C}" srcOrd="2" destOrd="0" presId="urn:microsoft.com/office/officeart/2009/3/layout/HorizontalOrganizationChart"/>
    <dgm:cxn modelId="{AA169E9A-0CC3-43DD-A4D1-CFD3C5414C48}" type="presParOf" srcId="{304CB65D-006B-4D36-9B1F-B1C1448EB422}" destId="{FDC8FA7A-7B06-4A3A-BFC2-E814289B023F}" srcOrd="2" destOrd="0" presId="urn:microsoft.com/office/officeart/2009/3/layout/HorizontalOrganizationChart"/>
    <dgm:cxn modelId="{A5AAC523-C9D0-4ECD-924D-4DCA1B675713}" type="presParOf" srcId="{304CB65D-006B-4D36-9B1F-B1C1448EB422}" destId="{A7E3A7A7-9907-482D-8B49-B38784B074DA}" srcOrd="3" destOrd="0" presId="urn:microsoft.com/office/officeart/2009/3/layout/HorizontalOrganizationChart"/>
    <dgm:cxn modelId="{017042DB-C73D-4793-B30A-C499491CD7FE}" type="presParOf" srcId="{A7E3A7A7-9907-482D-8B49-B38784B074DA}" destId="{7849E944-52FD-44A1-AE72-46D9FAFF0DB1}" srcOrd="0" destOrd="0" presId="urn:microsoft.com/office/officeart/2009/3/layout/HorizontalOrganizationChart"/>
    <dgm:cxn modelId="{F9664DE0-5651-448F-A845-E7544C87BA79}" type="presParOf" srcId="{7849E944-52FD-44A1-AE72-46D9FAFF0DB1}" destId="{61E1FF23-58C5-40A7-98CF-E7F3930DD230}" srcOrd="0" destOrd="0" presId="urn:microsoft.com/office/officeart/2009/3/layout/HorizontalOrganizationChart"/>
    <dgm:cxn modelId="{267F1FCC-AFF2-47C5-8F0E-3A962AB2A44E}" type="presParOf" srcId="{7849E944-52FD-44A1-AE72-46D9FAFF0DB1}" destId="{C2B05459-671A-45B8-B877-1E07F06A96D7}" srcOrd="1" destOrd="0" presId="urn:microsoft.com/office/officeart/2009/3/layout/HorizontalOrganizationChart"/>
    <dgm:cxn modelId="{D808608E-00F7-4ABC-A181-3B964B8F53FA}" type="presParOf" srcId="{A7E3A7A7-9907-482D-8B49-B38784B074DA}" destId="{6F0FD527-8CE7-4A53-8781-803F214FD4FE}" srcOrd="1" destOrd="0" presId="urn:microsoft.com/office/officeart/2009/3/layout/HorizontalOrganizationChart"/>
    <dgm:cxn modelId="{875E36C0-C174-4870-86FB-F1F9534EF7BB}" type="presParOf" srcId="{6F0FD527-8CE7-4A53-8781-803F214FD4FE}" destId="{D5A70CDD-EA29-49FD-9EA1-0A9E25573A9D}" srcOrd="0" destOrd="0" presId="urn:microsoft.com/office/officeart/2009/3/layout/HorizontalOrganizationChart"/>
    <dgm:cxn modelId="{DF34020D-22CC-464D-9697-69B4F267988E}" type="presParOf" srcId="{6F0FD527-8CE7-4A53-8781-803F214FD4FE}" destId="{76629A1D-881F-4465-9D29-509D6C6A8E82}" srcOrd="1" destOrd="0" presId="urn:microsoft.com/office/officeart/2009/3/layout/HorizontalOrganizationChart"/>
    <dgm:cxn modelId="{066F301C-FF10-49CF-A681-B8F47B6F1997}" type="presParOf" srcId="{76629A1D-881F-4465-9D29-509D6C6A8E82}" destId="{928A8878-BE0E-4D45-AAAB-EE8E4AC7998B}" srcOrd="0" destOrd="0" presId="urn:microsoft.com/office/officeart/2009/3/layout/HorizontalOrganizationChart"/>
    <dgm:cxn modelId="{2AD52554-8D01-41B8-A81F-8F9DFC1D08B7}" type="presParOf" srcId="{928A8878-BE0E-4D45-AAAB-EE8E4AC7998B}" destId="{E73109B6-02F9-4DFB-B551-09E35FE3EF6E}" srcOrd="0" destOrd="0" presId="urn:microsoft.com/office/officeart/2009/3/layout/HorizontalOrganizationChart"/>
    <dgm:cxn modelId="{71C9ABCE-6DDE-4ACD-8D24-64D1450D0092}" type="presParOf" srcId="{928A8878-BE0E-4D45-AAAB-EE8E4AC7998B}" destId="{622BCCDA-A584-4586-B665-DFCB262FBEF5}" srcOrd="1" destOrd="0" presId="urn:microsoft.com/office/officeart/2009/3/layout/HorizontalOrganizationChart"/>
    <dgm:cxn modelId="{CB0BE5D7-812E-42D6-B851-DB4C01FF00BE}" type="presParOf" srcId="{76629A1D-881F-4465-9D29-509D6C6A8E82}" destId="{C6A19F61-F06C-48DB-828E-4DB3D6B645BD}" srcOrd="1" destOrd="0" presId="urn:microsoft.com/office/officeart/2009/3/layout/HorizontalOrganizationChart"/>
    <dgm:cxn modelId="{7684A921-7603-449D-B978-28C54A36FA6C}" type="presParOf" srcId="{76629A1D-881F-4465-9D29-509D6C6A8E82}" destId="{37C9DCED-DA65-4397-9B17-4A8EF4CEA2AD}" srcOrd="2" destOrd="0" presId="urn:microsoft.com/office/officeart/2009/3/layout/HorizontalOrganizationChart"/>
    <dgm:cxn modelId="{6AF19C13-0675-471E-BBF6-129DEF130848}" type="presParOf" srcId="{6F0FD527-8CE7-4A53-8781-803F214FD4FE}" destId="{4E89D985-3B07-4968-9377-BDAC321364E3}" srcOrd="2" destOrd="0" presId="urn:microsoft.com/office/officeart/2009/3/layout/HorizontalOrganizationChart"/>
    <dgm:cxn modelId="{9BC2E034-CB0B-4A87-BE0B-F888B417AA7E}" type="presParOf" srcId="{6F0FD527-8CE7-4A53-8781-803F214FD4FE}" destId="{CC5E2C43-F01D-4662-B218-FDC3B9E8D235}" srcOrd="3" destOrd="0" presId="urn:microsoft.com/office/officeart/2009/3/layout/HorizontalOrganizationChart"/>
    <dgm:cxn modelId="{3BE4DAEA-5CB4-4249-94D9-F758BA5C2B84}" type="presParOf" srcId="{CC5E2C43-F01D-4662-B218-FDC3B9E8D235}" destId="{688B3730-365F-4160-8CF9-613FED2DB349}" srcOrd="0" destOrd="0" presId="urn:microsoft.com/office/officeart/2009/3/layout/HorizontalOrganizationChart"/>
    <dgm:cxn modelId="{94DA7B40-2BC5-438D-99FB-1FBACE27D1E4}" type="presParOf" srcId="{688B3730-365F-4160-8CF9-613FED2DB349}" destId="{A27307EB-40A6-4F44-BF04-313649FF5333}" srcOrd="0" destOrd="0" presId="urn:microsoft.com/office/officeart/2009/3/layout/HorizontalOrganizationChart"/>
    <dgm:cxn modelId="{5645985D-40EB-4926-A5A2-B05A422BCDEB}" type="presParOf" srcId="{688B3730-365F-4160-8CF9-613FED2DB349}" destId="{A2F27E77-C3BC-4BCF-AF1C-F6C3F8B95D27}" srcOrd="1" destOrd="0" presId="urn:microsoft.com/office/officeart/2009/3/layout/HorizontalOrganizationChart"/>
    <dgm:cxn modelId="{0A69CF00-D738-405C-A226-0652952EC06F}" type="presParOf" srcId="{CC5E2C43-F01D-4662-B218-FDC3B9E8D235}" destId="{37355D2C-ACE4-4CC7-980D-F87A003694AE}" srcOrd="1" destOrd="0" presId="urn:microsoft.com/office/officeart/2009/3/layout/HorizontalOrganizationChart"/>
    <dgm:cxn modelId="{BC8D3CD4-08ED-46E5-8BCB-43AD2BAD230B}" type="presParOf" srcId="{CC5E2C43-F01D-4662-B218-FDC3B9E8D235}" destId="{3C11E71C-292A-408D-A157-CAD6158DD5E1}" srcOrd="2" destOrd="0" presId="urn:microsoft.com/office/officeart/2009/3/layout/HorizontalOrganizationChart"/>
    <dgm:cxn modelId="{82DCB4CD-4CAC-4792-A707-2C5AC8358219}" type="presParOf" srcId="{A7E3A7A7-9907-482D-8B49-B38784B074DA}" destId="{2BE31C2E-3C9D-422F-A838-8005412BCC37}" srcOrd="2" destOrd="0" presId="urn:microsoft.com/office/officeart/2009/3/layout/HorizontalOrganizationChart"/>
    <dgm:cxn modelId="{A1095387-A114-42F3-B7FE-8C78D86727D0}" type="presParOf" srcId="{5215082D-3E58-45E8-AE9E-BF422BE4326E}" destId="{A41403F4-A288-4F72-ADCE-1427C5B48AD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B1F3E7-4393-4A8F-A970-0D153BDCEB44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97DBB5-0515-4227-AAA0-073A15AEE160}">
      <dgm:prSet phldrT="[Text]"/>
      <dgm:spPr/>
      <dgm:t>
        <a:bodyPr/>
        <a:lstStyle/>
        <a:p>
          <a:r>
            <a:rPr lang="en-US" dirty="0"/>
            <a:t>Temporal Redundancies</a:t>
          </a:r>
        </a:p>
      </dgm:t>
    </dgm:pt>
    <dgm:pt modelId="{D52589C8-7F94-4046-B46B-C2B0C2906E9E}" type="parTrans" cxnId="{54E98415-FB04-48E8-B3B9-88389379F001}">
      <dgm:prSet/>
      <dgm:spPr/>
      <dgm:t>
        <a:bodyPr/>
        <a:lstStyle/>
        <a:p>
          <a:endParaRPr lang="en-US"/>
        </a:p>
      </dgm:t>
    </dgm:pt>
    <dgm:pt modelId="{CB866978-87CF-4F2A-A2CD-53193C35CC75}" type="sibTrans" cxnId="{54E98415-FB04-48E8-B3B9-88389379F001}">
      <dgm:prSet/>
      <dgm:spPr/>
      <dgm:t>
        <a:bodyPr/>
        <a:lstStyle/>
        <a:p>
          <a:endParaRPr lang="en-US"/>
        </a:p>
      </dgm:t>
    </dgm:pt>
    <dgm:pt modelId="{51CAF707-8838-41F6-AE4F-B8882C6429D5}">
      <dgm:prSet phldrT="[Text]"/>
      <dgm:spPr/>
      <dgm:t>
        <a:bodyPr/>
        <a:lstStyle/>
        <a:p>
          <a:r>
            <a:rPr lang="en-US" dirty="0"/>
            <a:t>Reduce data</a:t>
          </a:r>
        </a:p>
      </dgm:t>
    </dgm:pt>
    <dgm:pt modelId="{8CF414C4-707F-442E-A882-AD5870E970A9}" type="parTrans" cxnId="{BDE794A9-9FFE-4E4F-B657-B1FF7601EE40}">
      <dgm:prSet/>
      <dgm:spPr/>
      <dgm:t>
        <a:bodyPr/>
        <a:lstStyle/>
        <a:p>
          <a:endParaRPr lang="en-US"/>
        </a:p>
      </dgm:t>
    </dgm:pt>
    <dgm:pt modelId="{8108438C-60D0-45C3-ADDE-C300EC31DB21}" type="sibTrans" cxnId="{BDE794A9-9FFE-4E4F-B657-B1FF7601EE40}">
      <dgm:prSet/>
      <dgm:spPr/>
      <dgm:t>
        <a:bodyPr/>
        <a:lstStyle/>
        <a:p>
          <a:endParaRPr lang="en-US"/>
        </a:p>
      </dgm:t>
    </dgm:pt>
    <dgm:pt modelId="{79D79285-D048-49BA-A46E-6E457688D582}">
      <dgm:prSet phldrT="[Text]"/>
      <dgm:spPr/>
      <dgm:t>
        <a:bodyPr/>
        <a:lstStyle/>
        <a:p>
          <a:r>
            <a:rPr lang="en-US" dirty="0"/>
            <a:t>Reduce model</a:t>
          </a:r>
        </a:p>
      </dgm:t>
    </dgm:pt>
    <dgm:pt modelId="{374C941E-40D7-4F3E-BD7A-B03498C0BF47}" type="parTrans" cxnId="{9FB0FC6E-1661-48DF-97E7-E5780A3C2D00}">
      <dgm:prSet/>
      <dgm:spPr/>
      <dgm:t>
        <a:bodyPr/>
        <a:lstStyle/>
        <a:p>
          <a:endParaRPr lang="en-US"/>
        </a:p>
      </dgm:t>
    </dgm:pt>
    <dgm:pt modelId="{FF90ABBA-AB90-4EBC-9D95-5EEE83AF3319}" type="sibTrans" cxnId="{9FB0FC6E-1661-48DF-97E7-E5780A3C2D00}">
      <dgm:prSet/>
      <dgm:spPr/>
      <dgm:t>
        <a:bodyPr/>
        <a:lstStyle/>
        <a:p>
          <a:endParaRPr lang="en-US"/>
        </a:p>
      </dgm:t>
    </dgm:pt>
    <dgm:pt modelId="{70F8FB3D-5E69-4CFC-95F1-433ACAA6660E}">
      <dgm:prSet phldrT="[Text]"/>
      <dgm:spPr/>
      <dgm:t>
        <a:bodyPr/>
        <a:lstStyle/>
        <a:p>
          <a:r>
            <a:rPr lang="en-US" dirty="0"/>
            <a:t>@Pixel</a:t>
          </a:r>
        </a:p>
      </dgm:t>
    </dgm:pt>
    <dgm:pt modelId="{BD07AB2F-2BC1-4D1E-A5DD-83D737DDDDDA}" type="parTrans" cxnId="{08A53F60-46A4-45C3-B5C0-94F0E67D3DF7}">
      <dgm:prSet/>
      <dgm:spPr/>
      <dgm:t>
        <a:bodyPr/>
        <a:lstStyle/>
        <a:p>
          <a:endParaRPr lang="en-US"/>
        </a:p>
      </dgm:t>
    </dgm:pt>
    <dgm:pt modelId="{A0500664-0375-4AED-8FB2-41B3FC175C05}" type="sibTrans" cxnId="{08A53F60-46A4-45C3-B5C0-94F0E67D3DF7}">
      <dgm:prSet/>
      <dgm:spPr/>
      <dgm:t>
        <a:bodyPr/>
        <a:lstStyle/>
        <a:p>
          <a:endParaRPr lang="en-US"/>
        </a:p>
      </dgm:t>
    </dgm:pt>
    <dgm:pt modelId="{13616B4F-4B56-49FF-97A6-4319216CC0F1}">
      <dgm:prSet phldrT="[Text]"/>
      <dgm:spPr/>
      <dgm:t>
        <a:bodyPr/>
        <a:lstStyle/>
        <a:p>
          <a:r>
            <a:rPr lang="en-US" dirty="0"/>
            <a:t>@Region</a:t>
          </a:r>
        </a:p>
      </dgm:t>
    </dgm:pt>
    <dgm:pt modelId="{4AEAE415-E5CC-40C7-A585-A954F154CF41}" type="parTrans" cxnId="{0B6A4182-9FBA-4E62-8F93-D5757BAC9E7E}">
      <dgm:prSet/>
      <dgm:spPr/>
      <dgm:t>
        <a:bodyPr/>
        <a:lstStyle/>
        <a:p>
          <a:endParaRPr lang="en-US"/>
        </a:p>
      </dgm:t>
    </dgm:pt>
    <dgm:pt modelId="{F8CA9C48-D979-4C46-878D-5B4208A74E08}" type="sibTrans" cxnId="{0B6A4182-9FBA-4E62-8F93-D5757BAC9E7E}">
      <dgm:prSet/>
      <dgm:spPr/>
      <dgm:t>
        <a:bodyPr/>
        <a:lstStyle/>
        <a:p>
          <a:endParaRPr lang="en-US"/>
        </a:p>
      </dgm:t>
    </dgm:pt>
    <dgm:pt modelId="{24B55815-A773-4581-ACE3-33AD037EC2C4}">
      <dgm:prSet phldrT="[Text]"/>
      <dgm:spPr/>
      <dgm:t>
        <a:bodyPr/>
        <a:lstStyle/>
        <a:p>
          <a:r>
            <a:rPr lang="en-US" dirty="0"/>
            <a:t>@Frame</a:t>
          </a:r>
        </a:p>
      </dgm:t>
    </dgm:pt>
    <dgm:pt modelId="{CB825DAF-01C4-45BB-A854-E5270E8CDC1E}" type="parTrans" cxnId="{AE7DA9CF-BBF9-4158-9DF4-40266151A439}">
      <dgm:prSet/>
      <dgm:spPr/>
      <dgm:t>
        <a:bodyPr/>
        <a:lstStyle/>
        <a:p>
          <a:endParaRPr lang="en-US"/>
        </a:p>
      </dgm:t>
    </dgm:pt>
    <dgm:pt modelId="{90D6FF4C-8213-49E6-BD78-A6DA1128BD8F}" type="sibTrans" cxnId="{AE7DA9CF-BBF9-4158-9DF4-40266151A439}">
      <dgm:prSet/>
      <dgm:spPr/>
      <dgm:t>
        <a:bodyPr/>
        <a:lstStyle/>
        <a:p>
          <a:endParaRPr lang="en-US"/>
        </a:p>
      </dgm:t>
    </dgm:pt>
    <dgm:pt modelId="{B3031820-D247-47B5-A2C5-C10BAD2B8611}">
      <dgm:prSet phldrT="[Text]"/>
      <dgm:spPr/>
      <dgm:t>
        <a:bodyPr/>
        <a:lstStyle/>
        <a:p>
          <a:r>
            <a:rPr lang="en-US" dirty="0"/>
            <a:t>@Block</a:t>
          </a:r>
        </a:p>
      </dgm:t>
    </dgm:pt>
    <dgm:pt modelId="{B950A3B5-6F44-424C-9698-C5523471754C}" type="parTrans" cxnId="{B553A047-7954-451E-A30B-72811843305E}">
      <dgm:prSet/>
      <dgm:spPr/>
      <dgm:t>
        <a:bodyPr/>
        <a:lstStyle/>
        <a:p>
          <a:endParaRPr lang="en-US"/>
        </a:p>
      </dgm:t>
    </dgm:pt>
    <dgm:pt modelId="{390F9632-7932-4C67-8EF0-2B02791B3E88}" type="sibTrans" cxnId="{B553A047-7954-451E-A30B-72811843305E}">
      <dgm:prSet/>
      <dgm:spPr/>
      <dgm:t>
        <a:bodyPr/>
        <a:lstStyle/>
        <a:p>
          <a:endParaRPr lang="en-US"/>
        </a:p>
      </dgm:t>
    </dgm:pt>
    <dgm:pt modelId="{6129A24E-6583-4F79-BE34-81E77228ECAF}">
      <dgm:prSet phldrT="[Text]"/>
      <dgm:spPr/>
      <dgm:t>
        <a:bodyPr/>
        <a:lstStyle/>
        <a:p>
          <a:r>
            <a:rPr lang="en-US" dirty="0"/>
            <a:t>@Backbone</a:t>
          </a:r>
        </a:p>
      </dgm:t>
    </dgm:pt>
    <dgm:pt modelId="{37E05634-164A-4167-8915-4A8579C7F8C3}" type="parTrans" cxnId="{D3621740-C860-4F23-AAFB-32056C4D8AEF}">
      <dgm:prSet/>
      <dgm:spPr/>
      <dgm:t>
        <a:bodyPr/>
        <a:lstStyle/>
        <a:p>
          <a:endParaRPr lang="en-US"/>
        </a:p>
      </dgm:t>
    </dgm:pt>
    <dgm:pt modelId="{B115BF95-A507-431F-8806-4CD89DA740F0}" type="sibTrans" cxnId="{D3621740-C860-4F23-AAFB-32056C4D8AEF}">
      <dgm:prSet/>
      <dgm:spPr/>
      <dgm:t>
        <a:bodyPr/>
        <a:lstStyle/>
        <a:p>
          <a:endParaRPr lang="en-US"/>
        </a:p>
      </dgm:t>
    </dgm:pt>
    <dgm:pt modelId="{1D0039CC-1F72-4025-A30B-63FFCAFD55D3}" type="pres">
      <dgm:prSet presAssocID="{90B1F3E7-4393-4A8F-A970-0D153BDCEB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5082D-3E58-45E8-AE9E-BF422BE4326E}" type="pres">
      <dgm:prSet presAssocID="{6297DBB5-0515-4227-AAA0-073A15AEE160}" presName="hierRoot1" presStyleCnt="0">
        <dgm:presLayoutVars>
          <dgm:hierBranch val="init"/>
        </dgm:presLayoutVars>
      </dgm:prSet>
      <dgm:spPr/>
    </dgm:pt>
    <dgm:pt modelId="{7A1EC7F2-5185-46AF-AE1B-FAD8FF4563AE}" type="pres">
      <dgm:prSet presAssocID="{6297DBB5-0515-4227-AAA0-073A15AEE160}" presName="rootComposite1" presStyleCnt="0"/>
      <dgm:spPr/>
    </dgm:pt>
    <dgm:pt modelId="{133FFB33-99CC-449E-BE5A-1E9C7FDFD8D6}" type="pres">
      <dgm:prSet presAssocID="{6297DBB5-0515-4227-AAA0-073A15AEE160}" presName="rootText1" presStyleLbl="node0" presStyleIdx="0" presStyleCnt="1">
        <dgm:presLayoutVars>
          <dgm:chPref val="3"/>
        </dgm:presLayoutVars>
      </dgm:prSet>
      <dgm:spPr/>
    </dgm:pt>
    <dgm:pt modelId="{8DB7D630-305B-4218-BB55-A280867ABF41}" type="pres">
      <dgm:prSet presAssocID="{6297DBB5-0515-4227-AAA0-073A15AEE160}" presName="rootConnector1" presStyleLbl="node1" presStyleIdx="0" presStyleCnt="0"/>
      <dgm:spPr/>
    </dgm:pt>
    <dgm:pt modelId="{304CB65D-006B-4D36-9B1F-B1C1448EB422}" type="pres">
      <dgm:prSet presAssocID="{6297DBB5-0515-4227-AAA0-073A15AEE160}" presName="hierChild2" presStyleCnt="0"/>
      <dgm:spPr/>
    </dgm:pt>
    <dgm:pt modelId="{471B41C1-245C-4304-9943-A3B593736A3D}" type="pres">
      <dgm:prSet presAssocID="{8CF414C4-707F-442E-A882-AD5870E970A9}" presName="Name64" presStyleLbl="parChTrans1D2" presStyleIdx="0" presStyleCnt="2"/>
      <dgm:spPr/>
    </dgm:pt>
    <dgm:pt modelId="{463315F6-F391-45D1-AEC1-7B62B4BAF823}" type="pres">
      <dgm:prSet presAssocID="{51CAF707-8838-41F6-AE4F-B8882C6429D5}" presName="hierRoot2" presStyleCnt="0">
        <dgm:presLayoutVars>
          <dgm:hierBranch val="init"/>
        </dgm:presLayoutVars>
      </dgm:prSet>
      <dgm:spPr/>
    </dgm:pt>
    <dgm:pt modelId="{F5475C18-87B1-48B1-A138-2E767852651C}" type="pres">
      <dgm:prSet presAssocID="{51CAF707-8838-41F6-AE4F-B8882C6429D5}" presName="rootComposite" presStyleCnt="0"/>
      <dgm:spPr/>
    </dgm:pt>
    <dgm:pt modelId="{47977382-38C3-465B-80BF-3DC2B96B749F}" type="pres">
      <dgm:prSet presAssocID="{51CAF707-8838-41F6-AE4F-B8882C6429D5}" presName="rootText" presStyleLbl="node2" presStyleIdx="0" presStyleCnt="2">
        <dgm:presLayoutVars>
          <dgm:chPref val="3"/>
        </dgm:presLayoutVars>
      </dgm:prSet>
      <dgm:spPr/>
    </dgm:pt>
    <dgm:pt modelId="{ED127C1A-3804-4D09-B558-9FAF4F4419FA}" type="pres">
      <dgm:prSet presAssocID="{51CAF707-8838-41F6-AE4F-B8882C6429D5}" presName="rootConnector" presStyleLbl="node2" presStyleIdx="0" presStyleCnt="2"/>
      <dgm:spPr/>
    </dgm:pt>
    <dgm:pt modelId="{6F35BBEE-09DF-4E2F-A5A9-E7252ABF9FDA}" type="pres">
      <dgm:prSet presAssocID="{51CAF707-8838-41F6-AE4F-B8882C6429D5}" presName="hierChild4" presStyleCnt="0"/>
      <dgm:spPr/>
    </dgm:pt>
    <dgm:pt modelId="{83F6D327-6BDA-44A4-B977-EDD4A3774792}" type="pres">
      <dgm:prSet presAssocID="{BD07AB2F-2BC1-4D1E-A5DD-83D737DDDDDA}" presName="Name64" presStyleLbl="parChTrans1D3" presStyleIdx="0" presStyleCnt="5"/>
      <dgm:spPr/>
    </dgm:pt>
    <dgm:pt modelId="{27C2AD47-A999-429E-B908-251D7702B015}" type="pres">
      <dgm:prSet presAssocID="{70F8FB3D-5E69-4CFC-95F1-433ACAA6660E}" presName="hierRoot2" presStyleCnt="0">
        <dgm:presLayoutVars>
          <dgm:hierBranch val="init"/>
        </dgm:presLayoutVars>
      </dgm:prSet>
      <dgm:spPr/>
    </dgm:pt>
    <dgm:pt modelId="{7E74EE87-BDE3-4393-929F-7F33E514B125}" type="pres">
      <dgm:prSet presAssocID="{70F8FB3D-5E69-4CFC-95F1-433ACAA6660E}" presName="rootComposite" presStyleCnt="0"/>
      <dgm:spPr/>
    </dgm:pt>
    <dgm:pt modelId="{11B5C3FC-F022-44DA-AE80-95C080EAB85B}" type="pres">
      <dgm:prSet presAssocID="{70F8FB3D-5E69-4CFC-95F1-433ACAA6660E}" presName="rootText" presStyleLbl="node3" presStyleIdx="0" presStyleCnt="5">
        <dgm:presLayoutVars>
          <dgm:chPref val="3"/>
        </dgm:presLayoutVars>
      </dgm:prSet>
      <dgm:spPr/>
    </dgm:pt>
    <dgm:pt modelId="{95820465-FBD9-46E1-8FFD-7C87DA58524C}" type="pres">
      <dgm:prSet presAssocID="{70F8FB3D-5E69-4CFC-95F1-433ACAA6660E}" presName="rootConnector" presStyleLbl="node3" presStyleIdx="0" presStyleCnt="5"/>
      <dgm:spPr/>
    </dgm:pt>
    <dgm:pt modelId="{1CE6E2A0-956B-4EF3-AF19-4A661029DC9A}" type="pres">
      <dgm:prSet presAssocID="{70F8FB3D-5E69-4CFC-95F1-433ACAA6660E}" presName="hierChild4" presStyleCnt="0"/>
      <dgm:spPr/>
    </dgm:pt>
    <dgm:pt modelId="{2DAB6CE1-6966-4048-91C3-3CF20DDCA88F}" type="pres">
      <dgm:prSet presAssocID="{70F8FB3D-5E69-4CFC-95F1-433ACAA6660E}" presName="hierChild5" presStyleCnt="0"/>
      <dgm:spPr/>
    </dgm:pt>
    <dgm:pt modelId="{885A097C-0C85-427F-95F2-2A6D1306A576}" type="pres">
      <dgm:prSet presAssocID="{4AEAE415-E5CC-40C7-A585-A954F154CF41}" presName="Name64" presStyleLbl="parChTrans1D3" presStyleIdx="1" presStyleCnt="5"/>
      <dgm:spPr/>
    </dgm:pt>
    <dgm:pt modelId="{2155C29F-8F1D-4E07-B9CD-31EBBE61A3AA}" type="pres">
      <dgm:prSet presAssocID="{13616B4F-4B56-49FF-97A6-4319216CC0F1}" presName="hierRoot2" presStyleCnt="0">
        <dgm:presLayoutVars>
          <dgm:hierBranch val="init"/>
        </dgm:presLayoutVars>
      </dgm:prSet>
      <dgm:spPr/>
    </dgm:pt>
    <dgm:pt modelId="{3671B8D9-E23F-4441-8275-D3015B5B4F48}" type="pres">
      <dgm:prSet presAssocID="{13616B4F-4B56-49FF-97A6-4319216CC0F1}" presName="rootComposite" presStyleCnt="0"/>
      <dgm:spPr/>
    </dgm:pt>
    <dgm:pt modelId="{ACD499C3-4FCD-4444-BEBA-499E818BFDB7}" type="pres">
      <dgm:prSet presAssocID="{13616B4F-4B56-49FF-97A6-4319216CC0F1}" presName="rootText" presStyleLbl="node3" presStyleIdx="1" presStyleCnt="5">
        <dgm:presLayoutVars>
          <dgm:chPref val="3"/>
        </dgm:presLayoutVars>
      </dgm:prSet>
      <dgm:spPr/>
    </dgm:pt>
    <dgm:pt modelId="{93D0F611-BCF7-4607-B11C-31C4BD8428F9}" type="pres">
      <dgm:prSet presAssocID="{13616B4F-4B56-49FF-97A6-4319216CC0F1}" presName="rootConnector" presStyleLbl="node3" presStyleIdx="1" presStyleCnt="5"/>
      <dgm:spPr/>
    </dgm:pt>
    <dgm:pt modelId="{24066FC8-5393-4D11-B844-101369B7CBF0}" type="pres">
      <dgm:prSet presAssocID="{13616B4F-4B56-49FF-97A6-4319216CC0F1}" presName="hierChild4" presStyleCnt="0"/>
      <dgm:spPr/>
    </dgm:pt>
    <dgm:pt modelId="{5CFB3B46-1EB2-4C9C-9723-A726F427A7F5}" type="pres">
      <dgm:prSet presAssocID="{13616B4F-4B56-49FF-97A6-4319216CC0F1}" presName="hierChild5" presStyleCnt="0"/>
      <dgm:spPr/>
    </dgm:pt>
    <dgm:pt modelId="{74CBCDE0-961B-4F97-B048-F629E60AE386}" type="pres">
      <dgm:prSet presAssocID="{CB825DAF-01C4-45BB-A854-E5270E8CDC1E}" presName="Name64" presStyleLbl="parChTrans1D3" presStyleIdx="2" presStyleCnt="5"/>
      <dgm:spPr/>
    </dgm:pt>
    <dgm:pt modelId="{7AF2D505-0846-4E52-BA3D-E5ABB6B67309}" type="pres">
      <dgm:prSet presAssocID="{24B55815-A773-4581-ACE3-33AD037EC2C4}" presName="hierRoot2" presStyleCnt="0">
        <dgm:presLayoutVars>
          <dgm:hierBranch val="init"/>
        </dgm:presLayoutVars>
      </dgm:prSet>
      <dgm:spPr/>
    </dgm:pt>
    <dgm:pt modelId="{15A8D368-B720-466B-89AD-C47042F3030D}" type="pres">
      <dgm:prSet presAssocID="{24B55815-A773-4581-ACE3-33AD037EC2C4}" presName="rootComposite" presStyleCnt="0"/>
      <dgm:spPr/>
    </dgm:pt>
    <dgm:pt modelId="{40D986A8-EBC7-45C6-A4D0-31FC12DF45D6}" type="pres">
      <dgm:prSet presAssocID="{24B55815-A773-4581-ACE3-33AD037EC2C4}" presName="rootText" presStyleLbl="node3" presStyleIdx="2" presStyleCnt="5">
        <dgm:presLayoutVars>
          <dgm:chPref val="3"/>
        </dgm:presLayoutVars>
      </dgm:prSet>
      <dgm:spPr/>
    </dgm:pt>
    <dgm:pt modelId="{7A8722B8-4ACA-46A7-9E97-0BB675AA22BD}" type="pres">
      <dgm:prSet presAssocID="{24B55815-A773-4581-ACE3-33AD037EC2C4}" presName="rootConnector" presStyleLbl="node3" presStyleIdx="2" presStyleCnt="5"/>
      <dgm:spPr/>
    </dgm:pt>
    <dgm:pt modelId="{BC72D9CB-6E4C-4336-8488-C62E90596D70}" type="pres">
      <dgm:prSet presAssocID="{24B55815-A773-4581-ACE3-33AD037EC2C4}" presName="hierChild4" presStyleCnt="0"/>
      <dgm:spPr/>
    </dgm:pt>
    <dgm:pt modelId="{369BDC1B-C597-4A45-9C8B-00F722FA346F}" type="pres">
      <dgm:prSet presAssocID="{24B55815-A773-4581-ACE3-33AD037EC2C4}" presName="hierChild5" presStyleCnt="0"/>
      <dgm:spPr/>
    </dgm:pt>
    <dgm:pt modelId="{E977AA9D-5115-4164-A972-C8D2642B468C}" type="pres">
      <dgm:prSet presAssocID="{51CAF707-8838-41F6-AE4F-B8882C6429D5}" presName="hierChild5" presStyleCnt="0"/>
      <dgm:spPr/>
    </dgm:pt>
    <dgm:pt modelId="{FDC8FA7A-7B06-4A3A-BFC2-E814289B023F}" type="pres">
      <dgm:prSet presAssocID="{374C941E-40D7-4F3E-BD7A-B03498C0BF47}" presName="Name64" presStyleLbl="parChTrans1D2" presStyleIdx="1" presStyleCnt="2"/>
      <dgm:spPr/>
    </dgm:pt>
    <dgm:pt modelId="{A7E3A7A7-9907-482D-8B49-B38784B074DA}" type="pres">
      <dgm:prSet presAssocID="{79D79285-D048-49BA-A46E-6E457688D582}" presName="hierRoot2" presStyleCnt="0">
        <dgm:presLayoutVars>
          <dgm:hierBranch val="init"/>
        </dgm:presLayoutVars>
      </dgm:prSet>
      <dgm:spPr/>
    </dgm:pt>
    <dgm:pt modelId="{7849E944-52FD-44A1-AE72-46D9FAFF0DB1}" type="pres">
      <dgm:prSet presAssocID="{79D79285-D048-49BA-A46E-6E457688D582}" presName="rootComposite" presStyleCnt="0"/>
      <dgm:spPr/>
    </dgm:pt>
    <dgm:pt modelId="{61E1FF23-58C5-40A7-98CF-E7F3930DD230}" type="pres">
      <dgm:prSet presAssocID="{79D79285-D048-49BA-A46E-6E457688D582}" presName="rootText" presStyleLbl="node2" presStyleIdx="1" presStyleCnt="2">
        <dgm:presLayoutVars>
          <dgm:chPref val="3"/>
        </dgm:presLayoutVars>
      </dgm:prSet>
      <dgm:spPr/>
    </dgm:pt>
    <dgm:pt modelId="{C2B05459-671A-45B8-B877-1E07F06A96D7}" type="pres">
      <dgm:prSet presAssocID="{79D79285-D048-49BA-A46E-6E457688D582}" presName="rootConnector" presStyleLbl="node2" presStyleIdx="1" presStyleCnt="2"/>
      <dgm:spPr/>
    </dgm:pt>
    <dgm:pt modelId="{6F0FD527-8CE7-4A53-8781-803F214FD4FE}" type="pres">
      <dgm:prSet presAssocID="{79D79285-D048-49BA-A46E-6E457688D582}" presName="hierChild4" presStyleCnt="0"/>
      <dgm:spPr/>
    </dgm:pt>
    <dgm:pt modelId="{D5A70CDD-EA29-49FD-9EA1-0A9E25573A9D}" type="pres">
      <dgm:prSet presAssocID="{B950A3B5-6F44-424C-9698-C5523471754C}" presName="Name64" presStyleLbl="parChTrans1D3" presStyleIdx="3" presStyleCnt="5"/>
      <dgm:spPr/>
    </dgm:pt>
    <dgm:pt modelId="{76629A1D-881F-4465-9D29-509D6C6A8E82}" type="pres">
      <dgm:prSet presAssocID="{B3031820-D247-47B5-A2C5-C10BAD2B8611}" presName="hierRoot2" presStyleCnt="0">
        <dgm:presLayoutVars>
          <dgm:hierBranch val="init"/>
        </dgm:presLayoutVars>
      </dgm:prSet>
      <dgm:spPr/>
    </dgm:pt>
    <dgm:pt modelId="{928A8878-BE0E-4D45-AAAB-EE8E4AC7998B}" type="pres">
      <dgm:prSet presAssocID="{B3031820-D247-47B5-A2C5-C10BAD2B8611}" presName="rootComposite" presStyleCnt="0"/>
      <dgm:spPr/>
    </dgm:pt>
    <dgm:pt modelId="{E73109B6-02F9-4DFB-B551-09E35FE3EF6E}" type="pres">
      <dgm:prSet presAssocID="{B3031820-D247-47B5-A2C5-C10BAD2B8611}" presName="rootText" presStyleLbl="node3" presStyleIdx="3" presStyleCnt="5">
        <dgm:presLayoutVars>
          <dgm:chPref val="3"/>
        </dgm:presLayoutVars>
      </dgm:prSet>
      <dgm:spPr/>
    </dgm:pt>
    <dgm:pt modelId="{622BCCDA-A584-4586-B665-DFCB262FBEF5}" type="pres">
      <dgm:prSet presAssocID="{B3031820-D247-47B5-A2C5-C10BAD2B8611}" presName="rootConnector" presStyleLbl="node3" presStyleIdx="3" presStyleCnt="5"/>
      <dgm:spPr/>
    </dgm:pt>
    <dgm:pt modelId="{C6A19F61-F06C-48DB-828E-4DB3D6B645BD}" type="pres">
      <dgm:prSet presAssocID="{B3031820-D247-47B5-A2C5-C10BAD2B8611}" presName="hierChild4" presStyleCnt="0"/>
      <dgm:spPr/>
    </dgm:pt>
    <dgm:pt modelId="{37C9DCED-DA65-4397-9B17-4A8EF4CEA2AD}" type="pres">
      <dgm:prSet presAssocID="{B3031820-D247-47B5-A2C5-C10BAD2B8611}" presName="hierChild5" presStyleCnt="0"/>
      <dgm:spPr/>
    </dgm:pt>
    <dgm:pt modelId="{4E89D985-3B07-4968-9377-BDAC321364E3}" type="pres">
      <dgm:prSet presAssocID="{37E05634-164A-4167-8915-4A8579C7F8C3}" presName="Name64" presStyleLbl="parChTrans1D3" presStyleIdx="4" presStyleCnt="5"/>
      <dgm:spPr/>
    </dgm:pt>
    <dgm:pt modelId="{CC5E2C43-F01D-4662-B218-FDC3B9E8D235}" type="pres">
      <dgm:prSet presAssocID="{6129A24E-6583-4F79-BE34-81E77228ECAF}" presName="hierRoot2" presStyleCnt="0">
        <dgm:presLayoutVars>
          <dgm:hierBranch val="init"/>
        </dgm:presLayoutVars>
      </dgm:prSet>
      <dgm:spPr/>
    </dgm:pt>
    <dgm:pt modelId="{688B3730-365F-4160-8CF9-613FED2DB349}" type="pres">
      <dgm:prSet presAssocID="{6129A24E-6583-4F79-BE34-81E77228ECAF}" presName="rootComposite" presStyleCnt="0"/>
      <dgm:spPr/>
    </dgm:pt>
    <dgm:pt modelId="{A27307EB-40A6-4F44-BF04-313649FF5333}" type="pres">
      <dgm:prSet presAssocID="{6129A24E-6583-4F79-BE34-81E77228ECAF}" presName="rootText" presStyleLbl="node3" presStyleIdx="4" presStyleCnt="5">
        <dgm:presLayoutVars>
          <dgm:chPref val="3"/>
        </dgm:presLayoutVars>
      </dgm:prSet>
      <dgm:spPr/>
    </dgm:pt>
    <dgm:pt modelId="{A2F27E77-C3BC-4BCF-AF1C-F6C3F8B95D27}" type="pres">
      <dgm:prSet presAssocID="{6129A24E-6583-4F79-BE34-81E77228ECAF}" presName="rootConnector" presStyleLbl="node3" presStyleIdx="4" presStyleCnt="5"/>
      <dgm:spPr/>
    </dgm:pt>
    <dgm:pt modelId="{37355D2C-ACE4-4CC7-980D-F87A003694AE}" type="pres">
      <dgm:prSet presAssocID="{6129A24E-6583-4F79-BE34-81E77228ECAF}" presName="hierChild4" presStyleCnt="0"/>
      <dgm:spPr/>
    </dgm:pt>
    <dgm:pt modelId="{3C11E71C-292A-408D-A157-CAD6158DD5E1}" type="pres">
      <dgm:prSet presAssocID="{6129A24E-6583-4F79-BE34-81E77228ECAF}" presName="hierChild5" presStyleCnt="0"/>
      <dgm:spPr/>
    </dgm:pt>
    <dgm:pt modelId="{2BE31C2E-3C9D-422F-A838-8005412BCC37}" type="pres">
      <dgm:prSet presAssocID="{79D79285-D048-49BA-A46E-6E457688D582}" presName="hierChild5" presStyleCnt="0"/>
      <dgm:spPr/>
    </dgm:pt>
    <dgm:pt modelId="{A41403F4-A288-4F72-ADCE-1427C5B48ADE}" type="pres">
      <dgm:prSet presAssocID="{6297DBB5-0515-4227-AAA0-073A15AEE160}" presName="hierChild3" presStyleCnt="0"/>
      <dgm:spPr/>
    </dgm:pt>
  </dgm:ptLst>
  <dgm:cxnLst>
    <dgm:cxn modelId="{C81D4705-8BCD-43EB-8D9D-DBD0EDE4DA0A}" type="presOf" srcId="{70F8FB3D-5E69-4CFC-95F1-433ACAA6660E}" destId="{95820465-FBD9-46E1-8FFD-7C87DA58524C}" srcOrd="1" destOrd="0" presId="urn:microsoft.com/office/officeart/2009/3/layout/HorizontalOrganizationChart"/>
    <dgm:cxn modelId="{DF6DF609-3A95-455C-8E27-B1DDF4BBECD3}" type="presOf" srcId="{B3031820-D247-47B5-A2C5-C10BAD2B8611}" destId="{622BCCDA-A584-4586-B665-DFCB262FBEF5}" srcOrd="1" destOrd="0" presId="urn:microsoft.com/office/officeart/2009/3/layout/HorizontalOrganizationChart"/>
    <dgm:cxn modelId="{54E98415-FB04-48E8-B3B9-88389379F001}" srcId="{90B1F3E7-4393-4A8F-A970-0D153BDCEB44}" destId="{6297DBB5-0515-4227-AAA0-073A15AEE160}" srcOrd="0" destOrd="0" parTransId="{D52589C8-7F94-4046-B46B-C2B0C2906E9E}" sibTransId="{CB866978-87CF-4F2A-A2CD-53193C35CC75}"/>
    <dgm:cxn modelId="{AC0C682E-D340-4684-83E0-FAC3CCD6456E}" type="presOf" srcId="{B3031820-D247-47B5-A2C5-C10BAD2B8611}" destId="{E73109B6-02F9-4DFB-B551-09E35FE3EF6E}" srcOrd="0" destOrd="0" presId="urn:microsoft.com/office/officeart/2009/3/layout/HorizontalOrganizationChart"/>
    <dgm:cxn modelId="{1ADF1A3B-6AE6-441A-8FFE-F6141263E654}" type="presOf" srcId="{BD07AB2F-2BC1-4D1E-A5DD-83D737DDDDDA}" destId="{83F6D327-6BDA-44A4-B977-EDD4A3774792}" srcOrd="0" destOrd="0" presId="urn:microsoft.com/office/officeart/2009/3/layout/HorizontalOrganizationChart"/>
    <dgm:cxn modelId="{D3621740-C860-4F23-AAFB-32056C4D8AEF}" srcId="{79D79285-D048-49BA-A46E-6E457688D582}" destId="{6129A24E-6583-4F79-BE34-81E77228ECAF}" srcOrd="1" destOrd="0" parTransId="{37E05634-164A-4167-8915-4A8579C7F8C3}" sibTransId="{B115BF95-A507-431F-8806-4CD89DA740F0}"/>
    <dgm:cxn modelId="{0B42B05D-8321-4532-8ABD-217CE910B27C}" type="presOf" srcId="{13616B4F-4B56-49FF-97A6-4319216CC0F1}" destId="{ACD499C3-4FCD-4444-BEBA-499E818BFDB7}" srcOrd="0" destOrd="0" presId="urn:microsoft.com/office/officeart/2009/3/layout/HorizontalOrganizationChart"/>
    <dgm:cxn modelId="{08A53F60-46A4-45C3-B5C0-94F0E67D3DF7}" srcId="{51CAF707-8838-41F6-AE4F-B8882C6429D5}" destId="{70F8FB3D-5E69-4CFC-95F1-433ACAA6660E}" srcOrd="0" destOrd="0" parTransId="{BD07AB2F-2BC1-4D1E-A5DD-83D737DDDDDA}" sibTransId="{A0500664-0375-4AED-8FB2-41B3FC175C05}"/>
    <dgm:cxn modelId="{6C849260-6BF3-4BB9-BB5F-BA0D9048B080}" type="presOf" srcId="{8CF414C4-707F-442E-A882-AD5870E970A9}" destId="{471B41C1-245C-4304-9943-A3B593736A3D}" srcOrd="0" destOrd="0" presId="urn:microsoft.com/office/officeart/2009/3/layout/HorizontalOrganizationChart"/>
    <dgm:cxn modelId="{B553A047-7954-451E-A30B-72811843305E}" srcId="{79D79285-D048-49BA-A46E-6E457688D582}" destId="{B3031820-D247-47B5-A2C5-C10BAD2B8611}" srcOrd="0" destOrd="0" parTransId="{B950A3B5-6F44-424C-9698-C5523471754C}" sibTransId="{390F9632-7932-4C67-8EF0-2B02791B3E88}"/>
    <dgm:cxn modelId="{EB9A6B48-28E8-4F30-A81C-9F92C38B5C29}" type="presOf" srcId="{13616B4F-4B56-49FF-97A6-4319216CC0F1}" destId="{93D0F611-BCF7-4607-B11C-31C4BD8428F9}" srcOrd="1" destOrd="0" presId="urn:microsoft.com/office/officeart/2009/3/layout/HorizontalOrganizationChart"/>
    <dgm:cxn modelId="{9FB0FC6E-1661-48DF-97E7-E5780A3C2D00}" srcId="{6297DBB5-0515-4227-AAA0-073A15AEE160}" destId="{79D79285-D048-49BA-A46E-6E457688D582}" srcOrd="1" destOrd="0" parTransId="{374C941E-40D7-4F3E-BD7A-B03498C0BF47}" sibTransId="{FF90ABBA-AB90-4EBC-9D95-5EEE83AF3319}"/>
    <dgm:cxn modelId="{402ED94F-9FD7-45AB-8AAD-D9E7C0370DEF}" type="presOf" srcId="{51CAF707-8838-41F6-AE4F-B8882C6429D5}" destId="{47977382-38C3-465B-80BF-3DC2B96B749F}" srcOrd="0" destOrd="0" presId="urn:microsoft.com/office/officeart/2009/3/layout/HorizontalOrganizationChart"/>
    <dgm:cxn modelId="{8E2AAC73-F3F9-4ECB-9CDE-7A4D74BACB34}" type="presOf" srcId="{4AEAE415-E5CC-40C7-A585-A954F154CF41}" destId="{885A097C-0C85-427F-95F2-2A6D1306A576}" srcOrd="0" destOrd="0" presId="urn:microsoft.com/office/officeart/2009/3/layout/HorizontalOrganizationChart"/>
    <dgm:cxn modelId="{CA54FB73-A6A0-4FCB-B9E1-3F0640F31821}" type="presOf" srcId="{6129A24E-6583-4F79-BE34-81E77228ECAF}" destId="{A27307EB-40A6-4F44-BF04-313649FF5333}" srcOrd="0" destOrd="0" presId="urn:microsoft.com/office/officeart/2009/3/layout/HorizontalOrganizationChart"/>
    <dgm:cxn modelId="{B8935E54-72F3-48DE-9CAE-E39B7C047D1A}" type="presOf" srcId="{6129A24E-6583-4F79-BE34-81E77228ECAF}" destId="{A2F27E77-C3BC-4BCF-AF1C-F6C3F8B95D27}" srcOrd="1" destOrd="0" presId="urn:microsoft.com/office/officeart/2009/3/layout/HorizontalOrganizationChart"/>
    <dgm:cxn modelId="{00EEC574-34D9-4E57-895C-AE72505A2014}" type="presOf" srcId="{79D79285-D048-49BA-A46E-6E457688D582}" destId="{C2B05459-671A-45B8-B877-1E07F06A96D7}" srcOrd="1" destOrd="0" presId="urn:microsoft.com/office/officeart/2009/3/layout/HorizontalOrganizationChart"/>
    <dgm:cxn modelId="{0B6A4182-9FBA-4E62-8F93-D5757BAC9E7E}" srcId="{51CAF707-8838-41F6-AE4F-B8882C6429D5}" destId="{13616B4F-4B56-49FF-97A6-4319216CC0F1}" srcOrd="1" destOrd="0" parTransId="{4AEAE415-E5CC-40C7-A585-A954F154CF41}" sibTransId="{F8CA9C48-D979-4C46-878D-5B4208A74E08}"/>
    <dgm:cxn modelId="{43778783-C0CF-47CF-A0E1-70C68EC35040}" type="presOf" srcId="{24B55815-A773-4581-ACE3-33AD037EC2C4}" destId="{40D986A8-EBC7-45C6-A4D0-31FC12DF45D6}" srcOrd="0" destOrd="0" presId="urn:microsoft.com/office/officeart/2009/3/layout/HorizontalOrganizationChart"/>
    <dgm:cxn modelId="{59162290-B625-4CFB-A6DF-FF970D83A0F6}" type="presOf" srcId="{24B55815-A773-4581-ACE3-33AD037EC2C4}" destId="{7A8722B8-4ACA-46A7-9E97-0BB675AA22BD}" srcOrd="1" destOrd="0" presId="urn:microsoft.com/office/officeart/2009/3/layout/HorizontalOrganizationChart"/>
    <dgm:cxn modelId="{316E7E9A-11E5-4BD3-AA21-A07A8211C0A4}" type="presOf" srcId="{6297DBB5-0515-4227-AAA0-073A15AEE160}" destId="{8DB7D630-305B-4218-BB55-A280867ABF41}" srcOrd="1" destOrd="0" presId="urn:microsoft.com/office/officeart/2009/3/layout/HorizontalOrganizationChart"/>
    <dgm:cxn modelId="{BDE794A9-9FFE-4E4F-B657-B1FF7601EE40}" srcId="{6297DBB5-0515-4227-AAA0-073A15AEE160}" destId="{51CAF707-8838-41F6-AE4F-B8882C6429D5}" srcOrd="0" destOrd="0" parTransId="{8CF414C4-707F-442E-A882-AD5870E970A9}" sibTransId="{8108438C-60D0-45C3-ADDE-C300EC31DB21}"/>
    <dgm:cxn modelId="{452553AA-08C5-421C-95F2-070DC59393E0}" type="presOf" srcId="{CB825DAF-01C4-45BB-A854-E5270E8CDC1E}" destId="{74CBCDE0-961B-4F97-B048-F629E60AE386}" srcOrd="0" destOrd="0" presId="urn:microsoft.com/office/officeart/2009/3/layout/HorizontalOrganizationChart"/>
    <dgm:cxn modelId="{24500CBE-A024-401C-9DEE-5C3EABE1DF74}" type="presOf" srcId="{6297DBB5-0515-4227-AAA0-073A15AEE160}" destId="{133FFB33-99CC-449E-BE5A-1E9C7FDFD8D6}" srcOrd="0" destOrd="0" presId="urn:microsoft.com/office/officeart/2009/3/layout/HorizontalOrganizationChart"/>
    <dgm:cxn modelId="{EC6969C3-E71B-4835-8E5B-8459110E5A2A}" type="presOf" srcId="{374C941E-40D7-4F3E-BD7A-B03498C0BF47}" destId="{FDC8FA7A-7B06-4A3A-BFC2-E814289B023F}" srcOrd="0" destOrd="0" presId="urn:microsoft.com/office/officeart/2009/3/layout/HorizontalOrganizationChart"/>
    <dgm:cxn modelId="{72A888C4-037C-4987-9AE2-9CF74A03E6F0}" type="presOf" srcId="{90B1F3E7-4393-4A8F-A970-0D153BDCEB44}" destId="{1D0039CC-1F72-4025-A30B-63FFCAFD55D3}" srcOrd="0" destOrd="0" presId="urn:microsoft.com/office/officeart/2009/3/layout/HorizontalOrganizationChart"/>
    <dgm:cxn modelId="{AAE509CF-CAB4-4C03-82F9-F4515F229B1B}" type="presOf" srcId="{51CAF707-8838-41F6-AE4F-B8882C6429D5}" destId="{ED127C1A-3804-4D09-B558-9FAF4F4419FA}" srcOrd="1" destOrd="0" presId="urn:microsoft.com/office/officeart/2009/3/layout/HorizontalOrganizationChart"/>
    <dgm:cxn modelId="{AE7DA9CF-BBF9-4158-9DF4-40266151A439}" srcId="{51CAF707-8838-41F6-AE4F-B8882C6429D5}" destId="{24B55815-A773-4581-ACE3-33AD037EC2C4}" srcOrd="2" destOrd="0" parTransId="{CB825DAF-01C4-45BB-A854-E5270E8CDC1E}" sibTransId="{90D6FF4C-8213-49E6-BD78-A6DA1128BD8F}"/>
    <dgm:cxn modelId="{6E8E24D9-7371-40CC-9FE4-720D3EF1AE03}" type="presOf" srcId="{B950A3B5-6F44-424C-9698-C5523471754C}" destId="{D5A70CDD-EA29-49FD-9EA1-0A9E25573A9D}" srcOrd="0" destOrd="0" presId="urn:microsoft.com/office/officeart/2009/3/layout/HorizontalOrganizationChart"/>
    <dgm:cxn modelId="{566508EE-1BFC-415C-98BE-7C94E4BCAC67}" type="presOf" srcId="{70F8FB3D-5E69-4CFC-95F1-433ACAA6660E}" destId="{11B5C3FC-F022-44DA-AE80-95C080EAB85B}" srcOrd="0" destOrd="0" presId="urn:microsoft.com/office/officeart/2009/3/layout/HorizontalOrganizationChart"/>
    <dgm:cxn modelId="{525F46EE-A000-47D6-B298-113CD5498EEE}" type="presOf" srcId="{37E05634-164A-4167-8915-4A8579C7F8C3}" destId="{4E89D985-3B07-4968-9377-BDAC321364E3}" srcOrd="0" destOrd="0" presId="urn:microsoft.com/office/officeart/2009/3/layout/HorizontalOrganizationChart"/>
    <dgm:cxn modelId="{6FC379FF-5924-4F01-8538-01743BA994C1}" type="presOf" srcId="{79D79285-D048-49BA-A46E-6E457688D582}" destId="{61E1FF23-58C5-40A7-98CF-E7F3930DD230}" srcOrd="0" destOrd="0" presId="urn:microsoft.com/office/officeart/2009/3/layout/HorizontalOrganizationChart"/>
    <dgm:cxn modelId="{E1E0F81C-D540-449A-95E2-F2981B7153C7}" type="presParOf" srcId="{1D0039CC-1F72-4025-A30B-63FFCAFD55D3}" destId="{5215082D-3E58-45E8-AE9E-BF422BE4326E}" srcOrd="0" destOrd="0" presId="urn:microsoft.com/office/officeart/2009/3/layout/HorizontalOrganizationChart"/>
    <dgm:cxn modelId="{BE7CFFDE-3004-43C4-A091-FB7A581A77E1}" type="presParOf" srcId="{5215082D-3E58-45E8-AE9E-BF422BE4326E}" destId="{7A1EC7F2-5185-46AF-AE1B-FAD8FF4563AE}" srcOrd="0" destOrd="0" presId="urn:microsoft.com/office/officeart/2009/3/layout/HorizontalOrganizationChart"/>
    <dgm:cxn modelId="{B0214016-B38C-46BD-A198-E10717EFB59D}" type="presParOf" srcId="{7A1EC7F2-5185-46AF-AE1B-FAD8FF4563AE}" destId="{133FFB33-99CC-449E-BE5A-1E9C7FDFD8D6}" srcOrd="0" destOrd="0" presId="urn:microsoft.com/office/officeart/2009/3/layout/HorizontalOrganizationChart"/>
    <dgm:cxn modelId="{60B4B7D4-70D8-41E6-9C2F-67EB5FDFB5C4}" type="presParOf" srcId="{7A1EC7F2-5185-46AF-AE1B-FAD8FF4563AE}" destId="{8DB7D630-305B-4218-BB55-A280867ABF41}" srcOrd="1" destOrd="0" presId="urn:microsoft.com/office/officeart/2009/3/layout/HorizontalOrganizationChart"/>
    <dgm:cxn modelId="{B1ED5765-0F20-47E1-AB65-9F076EABFD14}" type="presParOf" srcId="{5215082D-3E58-45E8-AE9E-BF422BE4326E}" destId="{304CB65D-006B-4D36-9B1F-B1C1448EB422}" srcOrd="1" destOrd="0" presId="urn:microsoft.com/office/officeart/2009/3/layout/HorizontalOrganizationChart"/>
    <dgm:cxn modelId="{2A722903-1BBA-431E-B032-23BCA749CE4A}" type="presParOf" srcId="{304CB65D-006B-4D36-9B1F-B1C1448EB422}" destId="{471B41C1-245C-4304-9943-A3B593736A3D}" srcOrd="0" destOrd="0" presId="urn:microsoft.com/office/officeart/2009/3/layout/HorizontalOrganizationChart"/>
    <dgm:cxn modelId="{DBC2374E-EF8C-46BB-A4E4-7EA25C7451F4}" type="presParOf" srcId="{304CB65D-006B-4D36-9B1F-B1C1448EB422}" destId="{463315F6-F391-45D1-AEC1-7B62B4BAF823}" srcOrd="1" destOrd="0" presId="urn:microsoft.com/office/officeart/2009/3/layout/HorizontalOrganizationChart"/>
    <dgm:cxn modelId="{B403A65B-32CD-41FE-87B4-1D67D94CF1E0}" type="presParOf" srcId="{463315F6-F391-45D1-AEC1-7B62B4BAF823}" destId="{F5475C18-87B1-48B1-A138-2E767852651C}" srcOrd="0" destOrd="0" presId="urn:microsoft.com/office/officeart/2009/3/layout/HorizontalOrganizationChart"/>
    <dgm:cxn modelId="{A5B92FC3-E2EA-41AF-A0CB-C98733D2093E}" type="presParOf" srcId="{F5475C18-87B1-48B1-A138-2E767852651C}" destId="{47977382-38C3-465B-80BF-3DC2B96B749F}" srcOrd="0" destOrd="0" presId="urn:microsoft.com/office/officeart/2009/3/layout/HorizontalOrganizationChart"/>
    <dgm:cxn modelId="{4125B989-4E1D-44AA-8A07-A85497073302}" type="presParOf" srcId="{F5475C18-87B1-48B1-A138-2E767852651C}" destId="{ED127C1A-3804-4D09-B558-9FAF4F4419FA}" srcOrd="1" destOrd="0" presId="urn:microsoft.com/office/officeart/2009/3/layout/HorizontalOrganizationChart"/>
    <dgm:cxn modelId="{D33F8FB4-500D-4A76-999E-D8C749A9C4E7}" type="presParOf" srcId="{463315F6-F391-45D1-AEC1-7B62B4BAF823}" destId="{6F35BBEE-09DF-4E2F-A5A9-E7252ABF9FDA}" srcOrd="1" destOrd="0" presId="urn:microsoft.com/office/officeart/2009/3/layout/HorizontalOrganizationChart"/>
    <dgm:cxn modelId="{0438067D-F1E4-4EEC-AAE8-DB77353C7CFB}" type="presParOf" srcId="{6F35BBEE-09DF-4E2F-A5A9-E7252ABF9FDA}" destId="{83F6D327-6BDA-44A4-B977-EDD4A3774792}" srcOrd="0" destOrd="0" presId="urn:microsoft.com/office/officeart/2009/3/layout/HorizontalOrganizationChart"/>
    <dgm:cxn modelId="{3F03AD62-2EE9-49C2-AD5B-6C6FDEF02D1A}" type="presParOf" srcId="{6F35BBEE-09DF-4E2F-A5A9-E7252ABF9FDA}" destId="{27C2AD47-A999-429E-B908-251D7702B015}" srcOrd="1" destOrd="0" presId="urn:microsoft.com/office/officeart/2009/3/layout/HorizontalOrganizationChart"/>
    <dgm:cxn modelId="{F3246531-A363-44B5-A079-C4A256F4F354}" type="presParOf" srcId="{27C2AD47-A999-429E-B908-251D7702B015}" destId="{7E74EE87-BDE3-4393-929F-7F33E514B125}" srcOrd="0" destOrd="0" presId="urn:microsoft.com/office/officeart/2009/3/layout/HorizontalOrganizationChart"/>
    <dgm:cxn modelId="{D3929027-A441-4ACF-B81C-E6D3A5118509}" type="presParOf" srcId="{7E74EE87-BDE3-4393-929F-7F33E514B125}" destId="{11B5C3FC-F022-44DA-AE80-95C080EAB85B}" srcOrd="0" destOrd="0" presId="urn:microsoft.com/office/officeart/2009/3/layout/HorizontalOrganizationChart"/>
    <dgm:cxn modelId="{EBABF067-BD9E-4FB5-8918-BFBDDDEE8CC9}" type="presParOf" srcId="{7E74EE87-BDE3-4393-929F-7F33E514B125}" destId="{95820465-FBD9-46E1-8FFD-7C87DA58524C}" srcOrd="1" destOrd="0" presId="urn:microsoft.com/office/officeart/2009/3/layout/HorizontalOrganizationChart"/>
    <dgm:cxn modelId="{B928EC1A-9399-4661-9018-5D25D9DFF258}" type="presParOf" srcId="{27C2AD47-A999-429E-B908-251D7702B015}" destId="{1CE6E2A0-956B-4EF3-AF19-4A661029DC9A}" srcOrd="1" destOrd="0" presId="urn:microsoft.com/office/officeart/2009/3/layout/HorizontalOrganizationChart"/>
    <dgm:cxn modelId="{4B02EB31-22B0-4276-BB5A-318175F5E552}" type="presParOf" srcId="{27C2AD47-A999-429E-B908-251D7702B015}" destId="{2DAB6CE1-6966-4048-91C3-3CF20DDCA88F}" srcOrd="2" destOrd="0" presId="urn:microsoft.com/office/officeart/2009/3/layout/HorizontalOrganizationChart"/>
    <dgm:cxn modelId="{C6D9C46A-126B-4A71-8341-18612F4E28D5}" type="presParOf" srcId="{6F35BBEE-09DF-4E2F-A5A9-E7252ABF9FDA}" destId="{885A097C-0C85-427F-95F2-2A6D1306A576}" srcOrd="2" destOrd="0" presId="urn:microsoft.com/office/officeart/2009/3/layout/HorizontalOrganizationChart"/>
    <dgm:cxn modelId="{E420B2BB-4E45-4477-898E-2CD1AC82AE84}" type="presParOf" srcId="{6F35BBEE-09DF-4E2F-A5A9-E7252ABF9FDA}" destId="{2155C29F-8F1D-4E07-B9CD-31EBBE61A3AA}" srcOrd="3" destOrd="0" presId="urn:microsoft.com/office/officeart/2009/3/layout/HorizontalOrganizationChart"/>
    <dgm:cxn modelId="{21FD8479-7FF7-4482-AB55-E1306F6DE8A5}" type="presParOf" srcId="{2155C29F-8F1D-4E07-B9CD-31EBBE61A3AA}" destId="{3671B8D9-E23F-4441-8275-D3015B5B4F48}" srcOrd="0" destOrd="0" presId="urn:microsoft.com/office/officeart/2009/3/layout/HorizontalOrganizationChart"/>
    <dgm:cxn modelId="{31B7FE93-E6C8-45A6-AD88-AB3AAEBDDFC6}" type="presParOf" srcId="{3671B8D9-E23F-4441-8275-D3015B5B4F48}" destId="{ACD499C3-4FCD-4444-BEBA-499E818BFDB7}" srcOrd="0" destOrd="0" presId="urn:microsoft.com/office/officeart/2009/3/layout/HorizontalOrganizationChart"/>
    <dgm:cxn modelId="{6E174FA4-17DE-4F34-86D2-6539815AF657}" type="presParOf" srcId="{3671B8D9-E23F-4441-8275-D3015B5B4F48}" destId="{93D0F611-BCF7-4607-B11C-31C4BD8428F9}" srcOrd="1" destOrd="0" presId="urn:microsoft.com/office/officeart/2009/3/layout/HorizontalOrganizationChart"/>
    <dgm:cxn modelId="{BFCC88A4-40DE-4B3D-9B8F-B807DE6843A2}" type="presParOf" srcId="{2155C29F-8F1D-4E07-B9CD-31EBBE61A3AA}" destId="{24066FC8-5393-4D11-B844-101369B7CBF0}" srcOrd="1" destOrd="0" presId="urn:microsoft.com/office/officeart/2009/3/layout/HorizontalOrganizationChart"/>
    <dgm:cxn modelId="{9C6C0879-3E6E-4F7F-8002-554C00062C49}" type="presParOf" srcId="{2155C29F-8F1D-4E07-B9CD-31EBBE61A3AA}" destId="{5CFB3B46-1EB2-4C9C-9723-A726F427A7F5}" srcOrd="2" destOrd="0" presId="urn:microsoft.com/office/officeart/2009/3/layout/HorizontalOrganizationChart"/>
    <dgm:cxn modelId="{0F8B3165-72E3-4287-9EC9-9FF84C6CFBE8}" type="presParOf" srcId="{6F35BBEE-09DF-4E2F-A5A9-E7252ABF9FDA}" destId="{74CBCDE0-961B-4F97-B048-F629E60AE386}" srcOrd="4" destOrd="0" presId="urn:microsoft.com/office/officeart/2009/3/layout/HorizontalOrganizationChart"/>
    <dgm:cxn modelId="{EC9FD050-FAE7-469D-9EF1-C9B6635F07BB}" type="presParOf" srcId="{6F35BBEE-09DF-4E2F-A5A9-E7252ABF9FDA}" destId="{7AF2D505-0846-4E52-BA3D-E5ABB6B67309}" srcOrd="5" destOrd="0" presId="urn:microsoft.com/office/officeart/2009/3/layout/HorizontalOrganizationChart"/>
    <dgm:cxn modelId="{24A2F495-86EA-4588-BC9E-43048783ADCE}" type="presParOf" srcId="{7AF2D505-0846-4E52-BA3D-E5ABB6B67309}" destId="{15A8D368-B720-466B-89AD-C47042F3030D}" srcOrd="0" destOrd="0" presId="urn:microsoft.com/office/officeart/2009/3/layout/HorizontalOrganizationChart"/>
    <dgm:cxn modelId="{E407C0D4-4F0B-40BE-92D5-1BA1756F4061}" type="presParOf" srcId="{15A8D368-B720-466B-89AD-C47042F3030D}" destId="{40D986A8-EBC7-45C6-A4D0-31FC12DF45D6}" srcOrd="0" destOrd="0" presId="urn:microsoft.com/office/officeart/2009/3/layout/HorizontalOrganizationChart"/>
    <dgm:cxn modelId="{DCA256EF-DB11-4A00-A930-4BA1A09AABCC}" type="presParOf" srcId="{15A8D368-B720-466B-89AD-C47042F3030D}" destId="{7A8722B8-4ACA-46A7-9E97-0BB675AA22BD}" srcOrd="1" destOrd="0" presId="urn:microsoft.com/office/officeart/2009/3/layout/HorizontalOrganizationChart"/>
    <dgm:cxn modelId="{D5324BC5-CB45-4C34-904C-B12F0B06B9F7}" type="presParOf" srcId="{7AF2D505-0846-4E52-BA3D-E5ABB6B67309}" destId="{BC72D9CB-6E4C-4336-8488-C62E90596D70}" srcOrd="1" destOrd="0" presId="urn:microsoft.com/office/officeart/2009/3/layout/HorizontalOrganizationChart"/>
    <dgm:cxn modelId="{9A526808-DFA8-44C5-B216-C2AF6A047927}" type="presParOf" srcId="{7AF2D505-0846-4E52-BA3D-E5ABB6B67309}" destId="{369BDC1B-C597-4A45-9C8B-00F722FA346F}" srcOrd="2" destOrd="0" presId="urn:microsoft.com/office/officeart/2009/3/layout/HorizontalOrganizationChart"/>
    <dgm:cxn modelId="{6CE1370C-3E6C-4DC1-AB25-9FE725F1FDCD}" type="presParOf" srcId="{463315F6-F391-45D1-AEC1-7B62B4BAF823}" destId="{E977AA9D-5115-4164-A972-C8D2642B468C}" srcOrd="2" destOrd="0" presId="urn:microsoft.com/office/officeart/2009/3/layout/HorizontalOrganizationChart"/>
    <dgm:cxn modelId="{AA169E9A-0CC3-43DD-A4D1-CFD3C5414C48}" type="presParOf" srcId="{304CB65D-006B-4D36-9B1F-B1C1448EB422}" destId="{FDC8FA7A-7B06-4A3A-BFC2-E814289B023F}" srcOrd="2" destOrd="0" presId="urn:microsoft.com/office/officeart/2009/3/layout/HorizontalOrganizationChart"/>
    <dgm:cxn modelId="{A5AAC523-C9D0-4ECD-924D-4DCA1B675713}" type="presParOf" srcId="{304CB65D-006B-4D36-9B1F-B1C1448EB422}" destId="{A7E3A7A7-9907-482D-8B49-B38784B074DA}" srcOrd="3" destOrd="0" presId="urn:microsoft.com/office/officeart/2009/3/layout/HorizontalOrganizationChart"/>
    <dgm:cxn modelId="{017042DB-C73D-4793-B30A-C499491CD7FE}" type="presParOf" srcId="{A7E3A7A7-9907-482D-8B49-B38784B074DA}" destId="{7849E944-52FD-44A1-AE72-46D9FAFF0DB1}" srcOrd="0" destOrd="0" presId="urn:microsoft.com/office/officeart/2009/3/layout/HorizontalOrganizationChart"/>
    <dgm:cxn modelId="{F9664DE0-5651-448F-A845-E7544C87BA79}" type="presParOf" srcId="{7849E944-52FD-44A1-AE72-46D9FAFF0DB1}" destId="{61E1FF23-58C5-40A7-98CF-E7F3930DD230}" srcOrd="0" destOrd="0" presId="urn:microsoft.com/office/officeart/2009/3/layout/HorizontalOrganizationChart"/>
    <dgm:cxn modelId="{267F1FCC-AFF2-47C5-8F0E-3A962AB2A44E}" type="presParOf" srcId="{7849E944-52FD-44A1-AE72-46D9FAFF0DB1}" destId="{C2B05459-671A-45B8-B877-1E07F06A96D7}" srcOrd="1" destOrd="0" presId="urn:microsoft.com/office/officeart/2009/3/layout/HorizontalOrganizationChart"/>
    <dgm:cxn modelId="{D808608E-00F7-4ABC-A181-3B964B8F53FA}" type="presParOf" srcId="{A7E3A7A7-9907-482D-8B49-B38784B074DA}" destId="{6F0FD527-8CE7-4A53-8781-803F214FD4FE}" srcOrd="1" destOrd="0" presId="urn:microsoft.com/office/officeart/2009/3/layout/HorizontalOrganizationChart"/>
    <dgm:cxn modelId="{875E36C0-C174-4870-86FB-F1F9534EF7BB}" type="presParOf" srcId="{6F0FD527-8CE7-4A53-8781-803F214FD4FE}" destId="{D5A70CDD-EA29-49FD-9EA1-0A9E25573A9D}" srcOrd="0" destOrd="0" presId="urn:microsoft.com/office/officeart/2009/3/layout/HorizontalOrganizationChart"/>
    <dgm:cxn modelId="{DF34020D-22CC-464D-9697-69B4F267988E}" type="presParOf" srcId="{6F0FD527-8CE7-4A53-8781-803F214FD4FE}" destId="{76629A1D-881F-4465-9D29-509D6C6A8E82}" srcOrd="1" destOrd="0" presId="urn:microsoft.com/office/officeart/2009/3/layout/HorizontalOrganizationChart"/>
    <dgm:cxn modelId="{066F301C-FF10-49CF-A681-B8F47B6F1997}" type="presParOf" srcId="{76629A1D-881F-4465-9D29-509D6C6A8E82}" destId="{928A8878-BE0E-4D45-AAAB-EE8E4AC7998B}" srcOrd="0" destOrd="0" presId="urn:microsoft.com/office/officeart/2009/3/layout/HorizontalOrganizationChart"/>
    <dgm:cxn modelId="{2AD52554-8D01-41B8-A81F-8F9DFC1D08B7}" type="presParOf" srcId="{928A8878-BE0E-4D45-AAAB-EE8E4AC7998B}" destId="{E73109B6-02F9-4DFB-B551-09E35FE3EF6E}" srcOrd="0" destOrd="0" presId="urn:microsoft.com/office/officeart/2009/3/layout/HorizontalOrganizationChart"/>
    <dgm:cxn modelId="{71C9ABCE-6DDE-4ACD-8D24-64D1450D0092}" type="presParOf" srcId="{928A8878-BE0E-4D45-AAAB-EE8E4AC7998B}" destId="{622BCCDA-A584-4586-B665-DFCB262FBEF5}" srcOrd="1" destOrd="0" presId="urn:microsoft.com/office/officeart/2009/3/layout/HorizontalOrganizationChart"/>
    <dgm:cxn modelId="{CB0BE5D7-812E-42D6-B851-DB4C01FF00BE}" type="presParOf" srcId="{76629A1D-881F-4465-9D29-509D6C6A8E82}" destId="{C6A19F61-F06C-48DB-828E-4DB3D6B645BD}" srcOrd="1" destOrd="0" presId="urn:microsoft.com/office/officeart/2009/3/layout/HorizontalOrganizationChart"/>
    <dgm:cxn modelId="{7684A921-7603-449D-B978-28C54A36FA6C}" type="presParOf" srcId="{76629A1D-881F-4465-9D29-509D6C6A8E82}" destId="{37C9DCED-DA65-4397-9B17-4A8EF4CEA2AD}" srcOrd="2" destOrd="0" presId="urn:microsoft.com/office/officeart/2009/3/layout/HorizontalOrganizationChart"/>
    <dgm:cxn modelId="{6AF19C13-0675-471E-BBF6-129DEF130848}" type="presParOf" srcId="{6F0FD527-8CE7-4A53-8781-803F214FD4FE}" destId="{4E89D985-3B07-4968-9377-BDAC321364E3}" srcOrd="2" destOrd="0" presId="urn:microsoft.com/office/officeart/2009/3/layout/HorizontalOrganizationChart"/>
    <dgm:cxn modelId="{9BC2E034-CB0B-4A87-BE0B-F888B417AA7E}" type="presParOf" srcId="{6F0FD527-8CE7-4A53-8781-803F214FD4FE}" destId="{CC5E2C43-F01D-4662-B218-FDC3B9E8D235}" srcOrd="3" destOrd="0" presId="urn:microsoft.com/office/officeart/2009/3/layout/HorizontalOrganizationChart"/>
    <dgm:cxn modelId="{3BE4DAEA-5CB4-4249-94D9-F758BA5C2B84}" type="presParOf" srcId="{CC5E2C43-F01D-4662-B218-FDC3B9E8D235}" destId="{688B3730-365F-4160-8CF9-613FED2DB349}" srcOrd="0" destOrd="0" presId="urn:microsoft.com/office/officeart/2009/3/layout/HorizontalOrganizationChart"/>
    <dgm:cxn modelId="{94DA7B40-2BC5-438D-99FB-1FBACE27D1E4}" type="presParOf" srcId="{688B3730-365F-4160-8CF9-613FED2DB349}" destId="{A27307EB-40A6-4F44-BF04-313649FF5333}" srcOrd="0" destOrd="0" presId="urn:microsoft.com/office/officeart/2009/3/layout/HorizontalOrganizationChart"/>
    <dgm:cxn modelId="{5645985D-40EB-4926-A5A2-B05A422BCDEB}" type="presParOf" srcId="{688B3730-365F-4160-8CF9-613FED2DB349}" destId="{A2F27E77-C3BC-4BCF-AF1C-F6C3F8B95D27}" srcOrd="1" destOrd="0" presId="urn:microsoft.com/office/officeart/2009/3/layout/HorizontalOrganizationChart"/>
    <dgm:cxn modelId="{0A69CF00-D738-405C-A226-0652952EC06F}" type="presParOf" srcId="{CC5E2C43-F01D-4662-B218-FDC3B9E8D235}" destId="{37355D2C-ACE4-4CC7-980D-F87A003694AE}" srcOrd="1" destOrd="0" presId="urn:microsoft.com/office/officeart/2009/3/layout/HorizontalOrganizationChart"/>
    <dgm:cxn modelId="{BC8D3CD4-08ED-46E5-8BCB-43AD2BAD230B}" type="presParOf" srcId="{CC5E2C43-F01D-4662-B218-FDC3B9E8D235}" destId="{3C11E71C-292A-408D-A157-CAD6158DD5E1}" srcOrd="2" destOrd="0" presId="urn:microsoft.com/office/officeart/2009/3/layout/HorizontalOrganizationChart"/>
    <dgm:cxn modelId="{82DCB4CD-4CAC-4792-A707-2C5AC8358219}" type="presParOf" srcId="{A7E3A7A7-9907-482D-8B49-B38784B074DA}" destId="{2BE31C2E-3C9D-422F-A838-8005412BCC37}" srcOrd="2" destOrd="0" presId="urn:microsoft.com/office/officeart/2009/3/layout/HorizontalOrganizationChart"/>
    <dgm:cxn modelId="{A1095387-A114-42F3-B7FE-8C78D86727D0}" type="presParOf" srcId="{5215082D-3E58-45E8-AE9E-BF422BE4326E}" destId="{A41403F4-A288-4F72-ADCE-1427C5B48AD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B1F3E7-4393-4A8F-A970-0D153BDCEB44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97DBB5-0515-4227-AAA0-073A15AEE160}">
      <dgm:prSet phldrT="[Text]"/>
      <dgm:spPr/>
      <dgm:t>
        <a:bodyPr/>
        <a:lstStyle/>
        <a:p>
          <a:r>
            <a:rPr lang="en-US" dirty="0"/>
            <a:t>Temporal Redundancies</a:t>
          </a:r>
        </a:p>
      </dgm:t>
    </dgm:pt>
    <dgm:pt modelId="{D52589C8-7F94-4046-B46B-C2B0C2906E9E}" type="parTrans" cxnId="{54E98415-FB04-48E8-B3B9-88389379F001}">
      <dgm:prSet/>
      <dgm:spPr/>
      <dgm:t>
        <a:bodyPr/>
        <a:lstStyle/>
        <a:p>
          <a:endParaRPr lang="en-US"/>
        </a:p>
      </dgm:t>
    </dgm:pt>
    <dgm:pt modelId="{CB866978-87CF-4F2A-A2CD-53193C35CC75}" type="sibTrans" cxnId="{54E98415-FB04-48E8-B3B9-88389379F001}">
      <dgm:prSet/>
      <dgm:spPr/>
      <dgm:t>
        <a:bodyPr/>
        <a:lstStyle/>
        <a:p>
          <a:endParaRPr lang="en-US"/>
        </a:p>
      </dgm:t>
    </dgm:pt>
    <dgm:pt modelId="{51CAF707-8838-41F6-AE4F-B8882C6429D5}">
      <dgm:prSet phldrT="[Text]"/>
      <dgm:spPr/>
      <dgm:t>
        <a:bodyPr/>
        <a:lstStyle/>
        <a:p>
          <a:r>
            <a:rPr lang="en-US" dirty="0"/>
            <a:t>Reduce data</a:t>
          </a:r>
        </a:p>
      </dgm:t>
    </dgm:pt>
    <dgm:pt modelId="{8CF414C4-707F-442E-A882-AD5870E970A9}" type="parTrans" cxnId="{BDE794A9-9FFE-4E4F-B657-B1FF7601EE40}">
      <dgm:prSet/>
      <dgm:spPr/>
      <dgm:t>
        <a:bodyPr/>
        <a:lstStyle/>
        <a:p>
          <a:endParaRPr lang="en-US"/>
        </a:p>
      </dgm:t>
    </dgm:pt>
    <dgm:pt modelId="{8108438C-60D0-45C3-ADDE-C300EC31DB21}" type="sibTrans" cxnId="{BDE794A9-9FFE-4E4F-B657-B1FF7601EE40}">
      <dgm:prSet/>
      <dgm:spPr/>
      <dgm:t>
        <a:bodyPr/>
        <a:lstStyle/>
        <a:p>
          <a:endParaRPr lang="en-US"/>
        </a:p>
      </dgm:t>
    </dgm:pt>
    <dgm:pt modelId="{79D79285-D048-49BA-A46E-6E457688D582}">
      <dgm:prSet phldrT="[Text]"/>
      <dgm:spPr/>
      <dgm:t>
        <a:bodyPr/>
        <a:lstStyle/>
        <a:p>
          <a:r>
            <a:rPr lang="en-US" dirty="0"/>
            <a:t>Reduce model</a:t>
          </a:r>
        </a:p>
      </dgm:t>
    </dgm:pt>
    <dgm:pt modelId="{374C941E-40D7-4F3E-BD7A-B03498C0BF47}" type="parTrans" cxnId="{9FB0FC6E-1661-48DF-97E7-E5780A3C2D00}">
      <dgm:prSet/>
      <dgm:spPr/>
      <dgm:t>
        <a:bodyPr/>
        <a:lstStyle/>
        <a:p>
          <a:endParaRPr lang="en-US"/>
        </a:p>
      </dgm:t>
    </dgm:pt>
    <dgm:pt modelId="{FF90ABBA-AB90-4EBC-9D95-5EEE83AF3319}" type="sibTrans" cxnId="{9FB0FC6E-1661-48DF-97E7-E5780A3C2D00}">
      <dgm:prSet/>
      <dgm:spPr/>
      <dgm:t>
        <a:bodyPr/>
        <a:lstStyle/>
        <a:p>
          <a:endParaRPr lang="en-US"/>
        </a:p>
      </dgm:t>
    </dgm:pt>
    <dgm:pt modelId="{70F8FB3D-5E69-4CFC-95F1-433ACAA6660E}">
      <dgm:prSet phldrT="[Text]"/>
      <dgm:spPr/>
      <dgm:t>
        <a:bodyPr/>
        <a:lstStyle/>
        <a:p>
          <a:r>
            <a:rPr lang="en-US" dirty="0"/>
            <a:t>@Pixel</a:t>
          </a:r>
        </a:p>
      </dgm:t>
    </dgm:pt>
    <dgm:pt modelId="{BD07AB2F-2BC1-4D1E-A5DD-83D737DDDDDA}" type="parTrans" cxnId="{08A53F60-46A4-45C3-B5C0-94F0E67D3DF7}">
      <dgm:prSet/>
      <dgm:spPr/>
      <dgm:t>
        <a:bodyPr/>
        <a:lstStyle/>
        <a:p>
          <a:endParaRPr lang="en-US"/>
        </a:p>
      </dgm:t>
    </dgm:pt>
    <dgm:pt modelId="{A0500664-0375-4AED-8FB2-41B3FC175C05}" type="sibTrans" cxnId="{08A53F60-46A4-45C3-B5C0-94F0E67D3DF7}">
      <dgm:prSet/>
      <dgm:spPr/>
      <dgm:t>
        <a:bodyPr/>
        <a:lstStyle/>
        <a:p>
          <a:endParaRPr lang="en-US"/>
        </a:p>
      </dgm:t>
    </dgm:pt>
    <dgm:pt modelId="{13616B4F-4B56-49FF-97A6-4319216CC0F1}">
      <dgm:prSet phldrT="[Text]"/>
      <dgm:spPr/>
      <dgm:t>
        <a:bodyPr/>
        <a:lstStyle/>
        <a:p>
          <a:r>
            <a:rPr lang="en-US" dirty="0"/>
            <a:t>@Region</a:t>
          </a:r>
        </a:p>
      </dgm:t>
    </dgm:pt>
    <dgm:pt modelId="{4AEAE415-E5CC-40C7-A585-A954F154CF41}" type="parTrans" cxnId="{0B6A4182-9FBA-4E62-8F93-D5757BAC9E7E}">
      <dgm:prSet/>
      <dgm:spPr/>
      <dgm:t>
        <a:bodyPr/>
        <a:lstStyle/>
        <a:p>
          <a:endParaRPr lang="en-US"/>
        </a:p>
      </dgm:t>
    </dgm:pt>
    <dgm:pt modelId="{F8CA9C48-D979-4C46-878D-5B4208A74E08}" type="sibTrans" cxnId="{0B6A4182-9FBA-4E62-8F93-D5757BAC9E7E}">
      <dgm:prSet/>
      <dgm:spPr/>
      <dgm:t>
        <a:bodyPr/>
        <a:lstStyle/>
        <a:p>
          <a:endParaRPr lang="en-US"/>
        </a:p>
      </dgm:t>
    </dgm:pt>
    <dgm:pt modelId="{24B55815-A773-4581-ACE3-33AD037EC2C4}">
      <dgm:prSet phldrT="[Text]"/>
      <dgm:spPr/>
      <dgm:t>
        <a:bodyPr/>
        <a:lstStyle/>
        <a:p>
          <a:r>
            <a:rPr lang="en-US" dirty="0"/>
            <a:t>@Frame</a:t>
          </a:r>
        </a:p>
      </dgm:t>
    </dgm:pt>
    <dgm:pt modelId="{CB825DAF-01C4-45BB-A854-E5270E8CDC1E}" type="parTrans" cxnId="{AE7DA9CF-BBF9-4158-9DF4-40266151A439}">
      <dgm:prSet/>
      <dgm:spPr/>
      <dgm:t>
        <a:bodyPr/>
        <a:lstStyle/>
        <a:p>
          <a:endParaRPr lang="en-US"/>
        </a:p>
      </dgm:t>
    </dgm:pt>
    <dgm:pt modelId="{90D6FF4C-8213-49E6-BD78-A6DA1128BD8F}" type="sibTrans" cxnId="{AE7DA9CF-BBF9-4158-9DF4-40266151A439}">
      <dgm:prSet/>
      <dgm:spPr/>
      <dgm:t>
        <a:bodyPr/>
        <a:lstStyle/>
        <a:p>
          <a:endParaRPr lang="en-US"/>
        </a:p>
      </dgm:t>
    </dgm:pt>
    <dgm:pt modelId="{B3031820-D247-47B5-A2C5-C10BAD2B8611}">
      <dgm:prSet phldrT="[Text]"/>
      <dgm:spPr/>
      <dgm:t>
        <a:bodyPr/>
        <a:lstStyle/>
        <a:p>
          <a:r>
            <a:rPr lang="en-US" dirty="0"/>
            <a:t>@Block</a:t>
          </a:r>
        </a:p>
      </dgm:t>
    </dgm:pt>
    <dgm:pt modelId="{B950A3B5-6F44-424C-9698-C5523471754C}" type="parTrans" cxnId="{B553A047-7954-451E-A30B-72811843305E}">
      <dgm:prSet/>
      <dgm:spPr/>
      <dgm:t>
        <a:bodyPr/>
        <a:lstStyle/>
        <a:p>
          <a:endParaRPr lang="en-US"/>
        </a:p>
      </dgm:t>
    </dgm:pt>
    <dgm:pt modelId="{390F9632-7932-4C67-8EF0-2B02791B3E88}" type="sibTrans" cxnId="{B553A047-7954-451E-A30B-72811843305E}">
      <dgm:prSet/>
      <dgm:spPr/>
      <dgm:t>
        <a:bodyPr/>
        <a:lstStyle/>
        <a:p>
          <a:endParaRPr lang="en-US"/>
        </a:p>
      </dgm:t>
    </dgm:pt>
    <dgm:pt modelId="{6129A24E-6583-4F79-BE34-81E77228ECAF}">
      <dgm:prSet phldrT="[Text]"/>
      <dgm:spPr/>
      <dgm:t>
        <a:bodyPr/>
        <a:lstStyle/>
        <a:p>
          <a:r>
            <a:rPr lang="en-US" dirty="0"/>
            <a:t>@Backbone</a:t>
          </a:r>
        </a:p>
      </dgm:t>
    </dgm:pt>
    <dgm:pt modelId="{37E05634-164A-4167-8915-4A8579C7F8C3}" type="parTrans" cxnId="{D3621740-C860-4F23-AAFB-32056C4D8AEF}">
      <dgm:prSet/>
      <dgm:spPr/>
      <dgm:t>
        <a:bodyPr/>
        <a:lstStyle/>
        <a:p>
          <a:endParaRPr lang="en-US"/>
        </a:p>
      </dgm:t>
    </dgm:pt>
    <dgm:pt modelId="{B115BF95-A507-431F-8806-4CD89DA740F0}" type="sibTrans" cxnId="{D3621740-C860-4F23-AAFB-32056C4D8AEF}">
      <dgm:prSet/>
      <dgm:spPr/>
      <dgm:t>
        <a:bodyPr/>
        <a:lstStyle/>
        <a:p>
          <a:endParaRPr lang="en-US"/>
        </a:p>
      </dgm:t>
    </dgm:pt>
    <dgm:pt modelId="{1D0039CC-1F72-4025-A30B-63FFCAFD55D3}" type="pres">
      <dgm:prSet presAssocID="{90B1F3E7-4393-4A8F-A970-0D153BDCEB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5082D-3E58-45E8-AE9E-BF422BE4326E}" type="pres">
      <dgm:prSet presAssocID="{6297DBB5-0515-4227-AAA0-073A15AEE160}" presName="hierRoot1" presStyleCnt="0">
        <dgm:presLayoutVars>
          <dgm:hierBranch val="init"/>
        </dgm:presLayoutVars>
      </dgm:prSet>
      <dgm:spPr/>
    </dgm:pt>
    <dgm:pt modelId="{7A1EC7F2-5185-46AF-AE1B-FAD8FF4563AE}" type="pres">
      <dgm:prSet presAssocID="{6297DBB5-0515-4227-AAA0-073A15AEE160}" presName="rootComposite1" presStyleCnt="0"/>
      <dgm:spPr/>
    </dgm:pt>
    <dgm:pt modelId="{133FFB33-99CC-449E-BE5A-1E9C7FDFD8D6}" type="pres">
      <dgm:prSet presAssocID="{6297DBB5-0515-4227-AAA0-073A15AEE160}" presName="rootText1" presStyleLbl="node0" presStyleIdx="0" presStyleCnt="1">
        <dgm:presLayoutVars>
          <dgm:chPref val="3"/>
        </dgm:presLayoutVars>
      </dgm:prSet>
      <dgm:spPr/>
    </dgm:pt>
    <dgm:pt modelId="{8DB7D630-305B-4218-BB55-A280867ABF41}" type="pres">
      <dgm:prSet presAssocID="{6297DBB5-0515-4227-AAA0-073A15AEE160}" presName="rootConnector1" presStyleLbl="node1" presStyleIdx="0" presStyleCnt="0"/>
      <dgm:spPr/>
    </dgm:pt>
    <dgm:pt modelId="{304CB65D-006B-4D36-9B1F-B1C1448EB422}" type="pres">
      <dgm:prSet presAssocID="{6297DBB5-0515-4227-AAA0-073A15AEE160}" presName="hierChild2" presStyleCnt="0"/>
      <dgm:spPr/>
    </dgm:pt>
    <dgm:pt modelId="{471B41C1-245C-4304-9943-A3B593736A3D}" type="pres">
      <dgm:prSet presAssocID="{8CF414C4-707F-442E-A882-AD5870E970A9}" presName="Name64" presStyleLbl="parChTrans1D2" presStyleIdx="0" presStyleCnt="2"/>
      <dgm:spPr/>
    </dgm:pt>
    <dgm:pt modelId="{463315F6-F391-45D1-AEC1-7B62B4BAF823}" type="pres">
      <dgm:prSet presAssocID="{51CAF707-8838-41F6-AE4F-B8882C6429D5}" presName="hierRoot2" presStyleCnt="0">
        <dgm:presLayoutVars>
          <dgm:hierBranch val="init"/>
        </dgm:presLayoutVars>
      </dgm:prSet>
      <dgm:spPr/>
    </dgm:pt>
    <dgm:pt modelId="{F5475C18-87B1-48B1-A138-2E767852651C}" type="pres">
      <dgm:prSet presAssocID="{51CAF707-8838-41F6-AE4F-B8882C6429D5}" presName="rootComposite" presStyleCnt="0"/>
      <dgm:spPr/>
    </dgm:pt>
    <dgm:pt modelId="{47977382-38C3-465B-80BF-3DC2B96B749F}" type="pres">
      <dgm:prSet presAssocID="{51CAF707-8838-41F6-AE4F-B8882C6429D5}" presName="rootText" presStyleLbl="node2" presStyleIdx="0" presStyleCnt="2">
        <dgm:presLayoutVars>
          <dgm:chPref val="3"/>
        </dgm:presLayoutVars>
      </dgm:prSet>
      <dgm:spPr/>
    </dgm:pt>
    <dgm:pt modelId="{ED127C1A-3804-4D09-B558-9FAF4F4419FA}" type="pres">
      <dgm:prSet presAssocID="{51CAF707-8838-41F6-AE4F-B8882C6429D5}" presName="rootConnector" presStyleLbl="node2" presStyleIdx="0" presStyleCnt="2"/>
      <dgm:spPr/>
    </dgm:pt>
    <dgm:pt modelId="{6F35BBEE-09DF-4E2F-A5A9-E7252ABF9FDA}" type="pres">
      <dgm:prSet presAssocID="{51CAF707-8838-41F6-AE4F-B8882C6429D5}" presName="hierChild4" presStyleCnt="0"/>
      <dgm:spPr/>
    </dgm:pt>
    <dgm:pt modelId="{83F6D327-6BDA-44A4-B977-EDD4A3774792}" type="pres">
      <dgm:prSet presAssocID="{BD07AB2F-2BC1-4D1E-A5DD-83D737DDDDDA}" presName="Name64" presStyleLbl="parChTrans1D3" presStyleIdx="0" presStyleCnt="5"/>
      <dgm:spPr/>
    </dgm:pt>
    <dgm:pt modelId="{27C2AD47-A999-429E-B908-251D7702B015}" type="pres">
      <dgm:prSet presAssocID="{70F8FB3D-5E69-4CFC-95F1-433ACAA6660E}" presName="hierRoot2" presStyleCnt="0">
        <dgm:presLayoutVars>
          <dgm:hierBranch val="init"/>
        </dgm:presLayoutVars>
      </dgm:prSet>
      <dgm:spPr/>
    </dgm:pt>
    <dgm:pt modelId="{7E74EE87-BDE3-4393-929F-7F33E514B125}" type="pres">
      <dgm:prSet presAssocID="{70F8FB3D-5E69-4CFC-95F1-433ACAA6660E}" presName="rootComposite" presStyleCnt="0"/>
      <dgm:spPr/>
    </dgm:pt>
    <dgm:pt modelId="{11B5C3FC-F022-44DA-AE80-95C080EAB85B}" type="pres">
      <dgm:prSet presAssocID="{70F8FB3D-5E69-4CFC-95F1-433ACAA6660E}" presName="rootText" presStyleLbl="node3" presStyleIdx="0" presStyleCnt="5">
        <dgm:presLayoutVars>
          <dgm:chPref val="3"/>
        </dgm:presLayoutVars>
      </dgm:prSet>
      <dgm:spPr/>
    </dgm:pt>
    <dgm:pt modelId="{95820465-FBD9-46E1-8FFD-7C87DA58524C}" type="pres">
      <dgm:prSet presAssocID="{70F8FB3D-5E69-4CFC-95F1-433ACAA6660E}" presName="rootConnector" presStyleLbl="node3" presStyleIdx="0" presStyleCnt="5"/>
      <dgm:spPr/>
    </dgm:pt>
    <dgm:pt modelId="{1CE6E2A0-956B-4EF3-AF19-4A661029DC9A}" type="pres">
      <dgm:prSet presAssocID="{70F8FB3D-5E69-4CFC-95F1-433ACAA6660E}" presName="hierChild4" presStyleCnt="0"/>
      <dgm:spPr/>
    </dgm:pt>
    <dgm:pt modelId="{2DAB6CE1-6966-4048-91C3-3CF20DDCA88F}" type="pres">
      <dgm:prSet presAssocID="{70F8FB3D-5E69-4CFC-95F1-433ACAA6660E}" presName="hierChild5" presStyleCnt="0"/>
      <dgm:spPr/>
    </dgm:pt>
    <dgm:pt modelId="{885A097C-0C85-427F-95F2-2A6D1306A576}" type="pres">
      <dgm:prSet presAssocID="{4AEAE415-E5CC-40C7-A585-A954F154CF41}" presName="Name64" presStyleLbl="parChTrans1D3" presStyleIdx="1" presStyleCnt="5"/>
      <dgm:spPr/>
    </dgm:pt>
    <dgm:pt modelId="{2155C29F-8F1D-4E07-B9CD-31EBBE61A3AA}" type="pres">
      <dgm:prSet presAssocID="{13616B4F-4B56-49FF-97A6-4319216CC0F1}" presName="hierRoot2" presStyleCnt="0">
        <dgm:presLayoutVars>
          <dgm:hierBranch val="init"/>
        </dgm:presLayoutVars>
      </dgm:prSet>
      <dgm:spPr/>
    </dgm:pt>
    <dgm:pt modelId="{3671B8D9-E23F-4441-8275-D3015B5B4F48}" type="pres">
      <dgm:prSet presAssocID="{13616B4F-4B56-49FF-97A6-4319216CC0F1}" presName="rootComposite" presStyleCnt="0"/>
      <dgm:spPr/>
    </dgm:pt>
    <dgm:pt modelId="{ACD499C3-4FCD-4444-BEBA-499E818BFDB7}" type="pres">
      <dgm:prSet presAssocID="{13616B4F-4B56-49FF-97A6-4319216CC0F1}" presName="rootText" presStyleLbl="node3" presStyleIdx="1" presStyleCnt="5">
        <dgm:presLayoutVars>
          <dgm:chPref val="3"/>
        </dgm:presLayoutVars>
      </dgm:prSet>
      <dgm:spPr/>
    </dgm:pt>
    <dgm:pt modelId="{93D0F611-BCF7-4607-B11C-31C4BD8428F9}" type="pres">
      <dgm:prSet presAssocID="{13616B4F-4B56-49FF-97A6-4319216CC0F1}" presName="rootConnector" presStyleLbl="node3" presStyleIdx="1" presStyleCnt="5"/>
      <dgm:spPr/>
    </dgm:pt>
    <dgm:pt modelId="{24066FC8-5393-4D11-B844-101369B7CBF0}" type="pres">
      <dgm:prSet presAssocID="{13616B4F-4B56-49FF-97A6-4319216CC0F1}" presName="hierChild4" presStyleCnt="0"/>
      <dgm:spPr/>
    </dgm:pt>
    <dgm:pt modelId="{5CFB3B46-1EB2-4C9C-9723-A726F427A7F5}" type="pres">
      <dgm:prSet presAssocID="{13616B4F-4B56-49FF-97A6-4319216CC0F1}" presName="hierChild5" presStyleCnt="0"/>
      <dgm:spPr/>
    </dgm:pt>
    <dgm:pt modelId="{74CBCDE0-961B-4F97-B048-F629E60AE386}" type="pres">
      <dgm:prSet presAssocID="{CB825DAF-01C4-45BB-A854-E5270E8CDC1E}" presName="Name64" presStyleLbl="parChTrans1D3" presStyleIdx="2" presStyleCnt="5"/>
      <dgm:spPr/>
    </dgm:pt>
    <dgm:pt modelId="{7AF2D505-0846-4E52-BA3D-E5ABB6B67309}" type="pres">
      <dgm:prSet presAssocID="{24B55815-A773-4581-ACE3-33AD037EC2C4}" presName="hierRoot2" presStyleCnt="0">
        <dgm:presLayoutVars>
          <dgm:hierBranch val="init"/>
        </dgm:presLayoutVars>
      </dgm:prSet>
      <dgm:spPr/>
    </dgm:pt>
    <dgm:pt modelId="{15A8D368-B720-466B-89AD-C47042F3030D}" type="pres">
      <dgm:prSet presAssocID="{24B55815-A773-4581-ACE3-33AD037EC2C4}" presName="rootComposite" presStyleCnt="0"/>
      <dgm:spPr/>
    </dgm:pt>
    <dgm:pt modelId="{40D986A8-EBC7-45C6-A4D0-31FC12DF45D6}" type="pres">
      <dgm:prSet presAssocID="{24B55815-A773-4581-ACE3-33AD037EC2C4}" presName="rootText" presStyleLbl="node3" presStyleIdx="2" presStyleCnt="5">
        <dgm:presLayoutVars>
          <dgm:chPref val="3"/>
        </dgm:presLayoutVars>
      </dgm:prSet>
      <dgm:spPr/>
    </dgm:pt>
    <dgm:pt modelId="{7A8722B8-4ACA-46A7-9E97-0BB675AA22BD}" type="pres">
      <dgm:prSet presAssocID="{24B55815-A773-4581-ACE3-33AD037EC2C4}" presName="rootConnector" presStyleLbl="node3" presStyleIdx="2" presStyleCnt="5"/>
      <dgm:spPr/>
    </dgm:pt>
    <dgm:pt modelId="{BC72D9CB-6E4C-4336-8488-C62E90596D70}" type="pres">
      <dgm:prSet presAssocID="{24B55815-A773-4581-ACE3-33AD037EC2C4}" presName="hierChild4" presStyleCnt="0"/>
      <dgm:spPr/>
    </dgm:pt>
    <dgm:pt modelId="{369BDC1B-C597-4A45-9C8B-00F722FA346F}" type="pres">
      <dgm:prSet presAssocID="{24B55815-A773-4581-ACE3-33AD037EC2C4}" presName="hierChild5" presStyleCnt="0"/>
      <dgm:spPr/>
    </dgm:pt>
    <dgm:pt modelId="{E977AA9D-5115-4164-A972-C8D2642B468C}" type="pres">
      <dgm:prSet presAssocID="{51CAF707-8838-41F6-AE4F-B8882C6429D5}" presName="hierChild5" presStyleCnt="0"/>
      <dgm:spPr/>
    </dgm:pt>
    <dgm:pt modelId="{FDC8FA7A-7B06-4A3A-BFC2-E814289B023F}" type="pres">
      <dgm:prSet presAssocID="{374C941E-40D7-4F3E-BD7A-B03498C0BF47}" presName="Name64" presStyleLbl="parChTrans1D2" presStyleIdx="1" presStyleCnt="2"/>
      <dgm:spPr/>
    </dgm:pt>
    <dgm:pt modelId="{A7E3A7A7-9907-482D-8B49-B38784B074DA}" type="pres">
      <dgm:prSet presAssocID="{79D79285-D048-49BA-A46E-6E457688D582}" presName="hierRoot2" presStyleCnt="0">
        <dgm:presLayoutVars>
          <dgm:hierBranch val="init"/>
        </dgm:presLayoutVars>
      </dgm:prSet>
      <dgm:spPr/>
    </dgm:pt>
    <dgm:pt modelId="{7849E944-52FD-44A1-AE72-46D9FAFF0DB1}" type="pres">
      <dgm:prSet presAssocID="{79D79285-D048-49BA-A46E-6E457688D582}" presName="rootComposite" presStyleCnt="0"/>
      <dgm:spPr/>
    </dgm:pt>
    <dgm:pt modelId="{61E1FF23-58C5-40A7-98CF-E7F3930DD230}" type="pres">
      <dgm:prSet presAssocID="{79D79285-D048-49BA-A46E-6E457688D582}" presName="rootText" presStyleLbl="node2" presStyleIdx="1" presStyleCnt="2">
        <dgm:presLayoutVars>
          <dgm:chPref val="3"/>
        </dgm:presLayoutVars>
      </dgm:prSet>
      <dgm:spPr/>
    </dgm:pt>
    <dgm:pt modelId="{C2B05459-671A-45B8-B877-1E07F06A96D7}" type="pres">
      <dgm:prSet presAssocID="{79D79285-D048-49BA-A46E-6E457688D582}" presName="rootConnector" presStyleLbl="node2" presStyleIdx="1" presStyleCnt="2"/>
      <dgm:spPr/>
    </dgm:pt>
    <dgm:pt modelId="{6F0FD527-8CE7-4A53-8781-803F214FD4FE}" type="pres">
      <dgm:prSet presAssocID="{79D79285-D048-49BA-A46E-6E457688D582}" presName="hierChild4" presStyleCnt="0"/>
      <dgm:spPr/>
    </dgm:pt>
    <dgm:pt modelId="{D5A70CDD-EA29-49FD-9EA1-0A9E25573A9D}" type="pres">
      <dgm:prSet presAssocID="{B950A3B5-6F44-424C-9698-C5523471754C}" presName="Name64" presStyleLbl="parChTrans1D3" presStyleIdx="3" presStyleCnt="5"/>
      <dgm:spPr/>
    </dgm:pt>
    <dgm:pt modelId="{76629A1D-881F-4465-9D29-509D6C6A8E82}" type="pres">
      <dgm:prSet presAssocID="{B3031820-D247-47B5-A2C5-C10BAD2B8611}" presName="hierRoot2" presStyleCnt="0">
        <dgm:presLayoutVars>
          <dgm:hierBranch val="init"/>
        </dgm:presLayoutVars>
      </dgm:prSet>
      <dgm:spPr/>
    </dgm:pt>
    <dgm:pt modelId="{928A8878-BE0E-4D45-AAAB-EE8E4AC7998B}" type="pres">
      <dgm:prSet presAssocID="{B3031820-D247-47B5-A2C5-C10BAD2B8611}" presName="rootComposite" presStyleCnt="0"/>
      <dgm:spPr/>
    </dgm:pt>
    <dgm:pt modelId="{E73109B6-02F9-4DFB-B551-09E35FE3EF6E}" type="pres">
      <dgm:prSet presAssocID="{B3031820-D247-47B5-A2C5-C10BAD2B8611}" presName="rootText" presStyleLbl="node3" presStyleIdx="3" presStyleCnt="5">
        <dgm:presLayoutVars>
          <dgm:chPref val="3"/>
        </dgm:presLayoutVars>
      </dgm:prSet>
      <dgm:spPr/>
    </dgm:pt>
    <dgm:pt modelId="{622BCCDA-A584-4586-B665-DFCB262FBEF5}" type="pres">
      <dgm:prSet presAssocID="{B3031820-D247-47B5-A2C5-C10BAD2B8611}" presName="rootConnector" presStyleLbl="node3" presStyleIdx="3" presStyleCnt="5"/>
      <dgm:spPr/>
    </dgm:pt>
    <dgm:pt modelId="{C6A19F61-F06C-48DB-828E-4DB3D6B645BD}" type="pres">
      <dgm:prSet presAssocID="{B3031820-D247-47B5-A2C5-C10BAD2B8611}" presName="hierChild4" presStyleCnt="0"/>
      <dgm:spPr/>
    </dgm:pt>
    <dgm:pt modelId="{37C9DCED-DA65-4397-9B17-4A8EF4CEA2AD}" type="pres">
      <dgm:prSet presAssocID="{B3031820-D247-47B5-A2C5-C10BAD2B8611}" presName="hierChild5" presStyleCnt="0"/>
      <dgm:spPr/>
    </dgm:pt>
    <dgm:pt modelId="{4E89D985-3B07-4968-9377-BDAC321364E3}" type="pres">
      <dgm:prSet presAssocID="{37E05634-164A-4167-8915-4A8579C7F8C3}" presName="Name64" presStyleLbl="parChTrans1D3" presStyleIdx="4" presStyleCnt="5"/>
      <dgm:spPr/>
    </dgm:pt>
    <dgm:pt modelId="{CC5E2C43-F01D-4662-B218-FDC3B9E8D235}" type="pres">
      <dgm:prSet presAssocID="{6129A24E-6583-4F79-BE34-81E77228ECAF}" presName="hierRoot2" presStyleCnt="0">
        <dgm:presLayoutVars>
          <dgm:hierBranch val="init"/>
        </dgm:presLayoutVars>
      </dgm:prSet>
      <dgm:spPr/>
    </dgm:pt>
    <dgm:pt modelId="{688B3730-365F-4160-8CF9-613FED2DB349}" type="pres">
      <dgm:prSet presAssocID="{6129A24E-6583-4F79-BE34-81E77228ECAF}" presName="rootComposite" presStyleCnt="0"/>
      <dgm:spPr/>
    </dgm:pt>
    <dgm:pt modelId="{A27307EB-40A6-4F44-BF04-313649FF5333}" type="pres">
      <dgm:prSet presAssocID="{6129A24E-6583-4F79-BE34-81E77228ECAF}" presName="rootText" presStyleLbl="node3" presStyleIdx="4" presStyleCnt="5">
        <dgm:presLayoutVars>
          <dgm:chPref val="3"/>
        </dgm:presLayoutVars>
      </dgm:prSet>
      <dgm:spPr/>
    </dgm:pt>
    <dgm:pt modelId="{A2F27E77-C3BC-4BCF-AF1C-F6C3F8B95D27}" type="pres">
      <dgm:prSet presAssocID="{6129A24E-6583-4F79-BE34-81E77228ECAF}" presName="rootConnector" presStyleLbl="node3" presStyleIdx="4" presStyleCnt="5"/>
      <dgm:spPr/>
    </dgm:pt>
    <dgm:pt modelId="{37355D2C-ACE4-4CC7-980D-F87A003694AE}" type="pres">
      <dgm:prSet presAssocID="{6129A24E-6583-4F79-BE34-81E77228ECAF}" presName="hierChild4" presStyleCnt="0"/>
      <dgm:spPr/>
    </dgm:pt>
    <dgm:pt modelId="{3C11E71C-292A-408D-A157-CAD6158DD5E1}" type="pres">
      <dgm:prSet presAssocID="{6129A24E-6583-4F79-BE34-81E77228ECAF}" presName="hierChild5" presStyleCnt="0"/>
      <dgm:spPr/>
    </dgm:pt>
    <dgm:pt modelId="{2BE31C2E-3C9D-422F-A838-8005412BCC37}" type="pres">
      <dgm:prSet presAssocID="{79D79285-D048-49BA-A46E-6E457688D582}" presName="hierChild5" presStyleCnt="0"/>
      <dgm:spPr/>
    </dgm:pt>
    <dgm:pt modelId="{A41403F4-A288-4F72-ADCE-1427C5B48ADE}" type="pres">
      <dgm:prSet presAssocID="{6297DBB5-0515-4227-AAA0-073A15AEE160}" presName="hierChild3" presStyleCnt="0"/>
      <dgm:spPr/>
    </dgm:pt>
  </dgm:ptLst>
  <dgm:cxnLst>
    <dgm:cxn modelId="{C81D4705-8BCD-43EB-8D9D-DBD0EDE4DA0A}" type="presOf" srcId="{70F8FB3D-5E69-4CFC-95F1-433ACAA6660E}" destId="{95820465-FBD9-46E1-8FFD-7C87DA58524C}" srcOrd="1" destOrd="0" presId="urn:microsoft.com/office/officeart/2009/3/layout/HorizontalOrganizationChart"/>
    <dgm:cxn modelId="{DF6DF609-3A95-455C-8E27-B1DDF4BBECD3}" type="presOf" srcId="{B3031820-D247-47B5-A2C5-C10BAD2B8611}" destId="{622BCCDA-A584-4586-B665-DFCB262FBEF5}" srcOrd="1" destOrd="0" presId="urn:microsoft.com/office/officeart/2009/3/layout/HorizontalOrganizationChart"/>
    <dgm:cxn modelId="{54E98415-FB04-48E8-B3B9-88389379F001}" srcId="{90B1F3E7-4393-4A8F-A970-0D153BDCEB44}" destId="{6297DBB5-0515-4227-AAA0-073A15AEE160}" srcOrd="0" destOrd="0" parTransId="{D52589C8-7F94-4046-B46B-C2B0C2906E9E}" sibTransId="{CB866978-87CF-4F2A-A2CD-53193C35CC75}"/>
    <dgm:cxn modelId="{AC0C682E-D340-4684-83E0-FAC3CCD6456E}" type="presOf" srcId="{B3031820-D247-47B5-A2C5-C10BAD2B8611}" destId="{E73109B6-02F9-4DFB-B551-09E35FE3EF6E}" srcOrd="0" destOrd="0" presId="urn:microsoft.com/office/officeart/2009/3/layout/HorizontalOrganizationChart"/>
    <dgm:cxn modelId="{1ADF1A3B-6AE6-441A-8FFE-F6141263E654}" type="presOf" srcId="{BD07AB2F-2BC1-4D1E-A5DD-83D737DDDDDA}" destId="{83F6D327-6BDA-44A4-B977-EDD4A3774792}" srcOrd="0" destOrd="0" presId="urn:microsoft.com/office/officeart/2009/3/layout/HorizontalOrganizationChart"/>
    <dgm:cxn modelId="{D3621740-C860-4F23-AAFB-32056C4D8AEF}" srcId="{79D79285-D048-49BA-A46E-6E457688D582}" destId="{6129A24E-6583-4F79-BE34-81E77228ECAF}" srcOrd="1" destOrd="0" parTransId="{37E05634-164A-4167-8915-4A8579C7F8C3}" sibTransId="{B115BF95-A507-431F-8806-4CD89DA740F0}"/>
    <dgm:cxn modelId="{0B42B05D-8321-4532-8ABD-217CE910B27C}" type="presOf" srcId="{13616B4F-4B56-49FF-97A6-4319216CC0F1}" destId="{ACD499C3-4FCD-4444-BEBA-499E818BFDB7}" srcOrd="0" destOrd="0" presId="urn:microsoft.com/office/officeart/2009/3/layout/HorizontalOrganizationChart"/>
    <dgm:cxn modelId="{08A53F60-46A4-45C3-B5C0-94F0E67D3DF7}" srcId="{51CAF707-8838-41F6-AE4F-B8882C6429D5}" destId="{70F8FB3D-5E69-4CFC-95F1-433ACAA6660E}" srcOrd="0" destOrd="0" parTransId="{BD07AB2F-2BC1-4D1E-A5DD-83D737DDDDDA}" sibTransId="{A0500664-0375-4AED-8FB2-41B3FC175C05}"/>
    <dgm:cxn modelId="{6C849260-6BF3-4BB9-BB5F-BA0D9048B080}" type="presOf" srcId="{8CF414C4-707F-442E-A882-AD5870E970A9}" destId="{471B41C1-245C-4304-9943-A3B593736A3D}" srcOrd="0" destOrd="0" presId="urn:microsoft.com/office/officeart/2009/3/layout/HorizontalOrganizationChart"/>
    <dgm:cxn modelId="{B553A047-7954-451E-A30B-72811843305E}" srcId="{79D79285-D048-49BA-A46E-6E457688D582}" destId="{B3031820-D247-47B5-A2C5-C10BAD2B8611}" srcOrd="0" destOrd="0" parTransId="{B950A3B5-6F44-424C-9698-C5523471754C}" sibTransId="{390F9632-7932-4C67-8EF0-2B02791B3E88}"/>
    <dgm:cxn modelId="{EB9A6B48-28E8-4F30-A81C-9F92C38B5C29}" type="presOf" srcId="{13616B4F-4B56-49FF-97A6-4319216CC0F1}" destId="{93D0F611-BCF7-4607-B11C-31C4BD8428F9}" srcOrd="1" destOrd="0" presId="urn:microsoft.com/office/officeart/2009/3/layout/HorizontalOrganizationChart"/>
    <dgm:cxn modelId="{9FB0FC6E-1661-48DF-97E7-E5780A3C2D00}" srcId="{6297DBB5-0515-4227-AAA0-073A15AEE160}" destId="{79D79285-D048-49BA-A46E-6E457688D582}" srcOrd="1" destOrd="0" parTransId="{374C941E-40D7-4F3E-BD7A-B03498C0BF47}" sibTransId="{FF90ABBA-AB90-4EBC-9D95-5EEE83AF3319}"/>
    <dgm:cxn modelId="{402ED94F-9FD7-45AB-8AAD-D9E7C0370DEF}" type="presOf" srcId="{51CAF707-8838-41F6-AE4F-B8882C6429D5}" destId="{47977382-38C3-465B-80BF-3DC2B96B749F}" srcOrd="0" destOrd="0" presId="urn:microsoft.com/office/officeart/2009/3/layout/HorizontalOrganizationChart"/>
    <dgm:cxn modelId="{8E2AAC73-F3F9-4ECB-9CDE-7A4D74BACB34}" type="presOf" srcId="{4AEAE415-E5CC-40C7-A585-A954F154CF41}" destId="{885A097C-0C85-427F-95F2-2A6D1306A576}" srcOrd="0" destOrd="0" presId="urn:microsoft.com/office/officeart/2009/3/layout/HorizontalOrganizationChart"/>
    <dgm:cxn modelId="{CA54FB73-A6A0-4FCB-B9E1-3F0640F31821}" type="presOf" srcId="{6129A24E-6583-4F79-BE34-81E77228ECAF}" destId="{A27307EB-40A6-4F44-BF04-313649FF5333}" srcOrd="0" destOrd="0" presId="urn:microsoft.com/office/officeart/2009/3/layout/HorizontalOrganizationChart"/>
    <dgm:cxn modelId="{B8935E54-72F3-48DE-9CAE-E39B7C047D1A}" type="presOf" srcId="{6129A24E-6583-4F79-BE34-81E77228ECAF}" destId="{A2F27E77-C3BC-4BCF-AF1C-F6C3F8B95D27}" srcOrd="1" destOrd="0" presId="urn:microsoft.com/office/officeart/2009/3/layout/HorizontalOrganizationChart"/>
    <dgm:cxn modelId="{00EEC574-34D9-4E57-895C-AE72505A2014}" type="presOf" srcId="{79D79285-D048-49BA-A46E-6E457688D582}" destId="{C2B05459-671A-45B8-B877-1E07F06A96D7}" srcOrd="1" destOrd="0" presId="urn:microsoft.com/office/officeart/2009/3/layout/HorizontalOrganizationChart"/>
    <dgm:cxn modelId="{0B6A4182-9FBA-4E62-8F93-D5757BAC9E7E}" srcId="{51CAF707-8838-41F6-AE4F-B8882C6429D5}" destId="{13616B4F-4B56-49FF-97A6-4319216CC0F1}" srcOrd="1" destOrd="0" parTransId="{4AEAE415-E5CC-40C7-A585-A954F154CF41}" sibTransId="{F8CA9C48-D979-4C46-878D-5B4208A74E08}"/>
    <dgm:cxn modelId="{43778783-C0CF-47CF-A0E1-70C68EC35040}" type="presOf" srcId="{24B55815-A773-4581-ACE3-33AD037EC2C4}" destId="{40D986A8-EBC7-45C6-A4D0-31FC12DF45D6}" srcOrd="0" destOrd="0" presId="urn:microsoft.com/office/officeart/2009/3/layout/HorizontalOrganizationChart"/>
    <dgm:cxn modelId="{59162290-B625-4CFB-A6DF-FF970D83A0F6}" type="presOf" srcId="{24B55815-A773-4581-ACE3-33AD037EC2C4}" destId="{7A8722B8-4ACA-46A7-9E97-0BB675AA22BD}" srcOrd="1" destOrd="0" presId="urn:microsoft.com/office/officeart/2009/3/layout/HorizontalOrganizationChart"/>
    <dgm:cxn modelId="{316E7E9A-11E5-4BD3-AA21-A07A8211C0A4}" type="presOf" srcId="{6297DBB5-0515-4227-AAA0-073A15AEE160}" destId="{8DB7D630-305B-4218-BB55-A280867ABF41}" srcOrd="1" destOrd="0" presId="urn:microsoft.com/office/officeart/2009/3/layout/HorizontalOrganizationChart"/>
    <dgm:cxn modelId="{BDE794A9-9FFE-4E4F-B657-B1FF7601EE40}" srcId="{6297DBB5-0515-4227-AAA0-073A15AEE160}" destId="{51CAF707-8838-41F6-AE4F-B8882C6429D5}" srcOrd="0" destOrd="0" parTransId="{8CF414C4-707F-442E-A882-AD5870E970A9}" sibTransId="{8108438C-60D0-45C3-ADDE-C300EC31DB21}"/>
    <dgm:cxn modelId="{452553AA-08C5-421C-95F2-070DC59393E0}" type="presOf" srcId="{CB825DAF-01C4-45BB-A854-E5270E8CDC1E}" destId="{74CBCDE0-961B-4F97-B048-F629E60AE386}" srcOrd="0" destOrd="0" presId="urn:microsoft.com/office/officeart/2009/3/layout/HorizontalOrganizationChart"/>
    <dgm:cxn modelId="{24500CBE-A024-401C-9DEE-5C3EABE1DF74}" type="presOf" srcId="{6297DBB5-0515-4227-AAA0-073A15AEE160}" destId="{133FFB33-99CC-449E-BE5A-1E9C7FDFD8D6}" srcOrd="0" destOrd="0" presId="urn:microsoft.com/office/officeart/2009/3/layout/HorizontalOrganizationChart"/>
    <dgm:cxn modelId="{EC6969C3-E71B-4835-8E5B-8459110E5A2A}" type="presOf" srcId="{374C941E-40D7-4F3E-BD7A-B03498C0BF47}" destId="{FDC8FA7A-7B06-4A3A-BFC2-E814289B023F}" srcOrd="0" destOrd="0" presId="urn:microsoft.com/office/officeart/2009/3/layout/HorizontalOrganizationChart"/>
    <dgm:cxn modelId="{72A888C4-037C-4987-9AE2-9CF74A03E6F0}" type="presOf" srcId="{90B1F3E7-4393-4A8F-A970-0D153BDCEB44}" destId="{1D0039CC-1F72-4025-A30B-63FFCAFD55D3}" srcOrd="0" destOrd="0" presId="urn:microsoft.com/office/officeart/2009/3/layout/HorizontalOrganizationChart"/>
    <dgm:cxn modelId="{AAE509CF-CAB4-4C03-82F9-F4515F229B1B}" type="presOf" srcId="{51CAF707-8838-41F6-AE4F-B8882C6429D5}" destId="{ED127C1A-3804-4D09-B558-9FAF4F4419FA}" srcOrd="1" destOrd="0" presId="urn:microsoft.com/office/officeart/2009/3/layout/HorizontalOrganizationChart"/>
    <dgm:cxn modelId="{AE7DA9CF-BBF9-4158-9DF4-40266151A439}" srcId="{51CAF707-8838-41F6-AE4F-B8882C6429D5}" destId="{24B55815-A773-4581-ACE3-33AD037EC2C4}" srcOrd="2" destOrd="0" parTransId="{CB825DAF-01C4-45BB-A854-E5270E8CDC1E}" sibTransId="{90D6FF4C-8213-49E6-BD78-A6DA1128BD8F}"/>
    <dgm:cxn modelId="{6E8E24D9-7371-40CC-9FE4-720D3EF1AE03}" type="presOf" srcId="{B950A3B5-6F44-424C-9698-C5523471754C}" destId="{D5A70CDD-EA29-49FD-9EA1-0A9E25573A9D}" srcOrd="0" destOrd="0" presId="urn:microsoft.com/office/officeart/2009/3/layout/HorizontalOrganizationChart"/>
    <dgm:cxn modelId="{566508EE-1BFC-415C-98BE-7C94E4BCAC67}" type="presOf" srcId="{70F8FB3D-5E69-4CFC-95F1-433ACAA6660E}" destId="{11B5C3FC-F022-44DA-AE80-95C080EAB85B}" srcOrd="0" destOrd="0" presId="urn:microsoft.com/office/officeart/2009/3/layout/HorizontalOrganizationChart"/>
    <dgm:cxn modelId="{525F46EE-A000-47D6-B298-113CD5498EEE}" type="presOf" srcId="{37E05634-164A-4167-8915-4A8579C7F8C3}" destId="{4E89D985-3B07-4968-9377-BDAC321364E3}" srcOrd="0" destOrd="0" presId="urn:microsoft.com/office/officeart/2009/3/layout/HorizontalOrganizationChart"/>
    <dgm:cxn modelId="{6FC379FF-5924-4F01-8538-01743BA994C1}" type="presOf" srcId="{79D79285-D048-49BA-A46E-6E457688D582}" destId="{61E1FF23-58C5-40A7-98CF-E7F3930DD230}" srcOrd="0" destOrd="0" presId="urn:microsoft.com/office/officeart/2009/3/layout/HorizontalOrganizationChart"/>
    <dgm:cxn modelId="{E1E0F81C-D540-449A-95E2-F2981B7153C7}" type="presParOf" srcId="{1D0039CC-1F72-4025-A30B-63FFCAFD55D3}" destId="{5215082D-3E58-45E8-AE9E-BF422BE4326E}" srcOrd="0" destOrd="0" presId="urn:microsoft.com/office/officeart/2009/3/layout/HorizontalOrganizationChart"/>
    <dgm:cxn modelId="{BE7CFFDE-3004-43C4-A091-FB7A581A77E1}" type="presParOf" srcId="{5215082D-3E58-45E8-AE9E-BF422BE4326E}" destId="{7A1EC7F2-5185-46AF-AE1B-FAD8FF4563AE}" srcOrd="0" destOrd="0" presId="urn:microsoft.com/office/officeart/2009/3/layout/HorizontalOrganizationChart"/>
    <dgm:cxn modelId="{B0214016-B38C-46BD-A198-E10717EFB59D}" type="presParOf" srcId="{7A1EC7F2-5185-46AF-AE1B-FAD8FF4563AE}" destId="{133FFB33-99CC-449E-BE5A-1E9C7FDFD8D6}" srcOrd="0" destOrd="0" presId="urn:microsoft.com/office/officeart/2009/3/layout/HorizontalOrganizationChart"/>
    <dgm:cxn modelId="{60B4B7D4-70D8-41E6-9C2F-67EB5FDFB5C4}" type="presParOf" srcId="{7A1EC7F2-5185-46AF-AE1B-FAD8FF4563AE}" destId="{8DB7D630-305B-4218-BB55-A280867ABF41}" srcOrd="1" destOrd="0" presId="urn:microsoft.com/office/officeart/2009/3/layout/HorizontalOrganizationChart"/>
    <dgm:cxn modelId="{B1ED5765-0F20-47E1-AB65-9F076EABFD14}" type="presParOf" srcId="{5215082D-3E58-45E8-AE9E-BF422BE4326E}" destId="{304CB65D-006B-4D36-9B1F-B1C1448EB422}" srcOrd="1" destOrd="0" presId="urn:microsoft.com/office/officeart/2009/3/layout/HorizontalOrganizationChart"/>
    <dgm:cxn modelId="{2A722903-1BBA-431E-B032-23BCA749CE4A}" type="presParOf" srcId="{304CB65D-006B-4D36-9B1F-B1C1448EB422}" destId="{471B41C1-245C-4304-9943-A3B593736A3D}" srcOrd="0" destOrd="0" presId="urn:microsoft.com/office/officeart/2009/3/layout/HorizontalOrganizationChart"/>
    <dgm:cxn modelId="{DBC2374E-EF8C-46BB-A4E4-7EA25C7451F4}" type="presParOf" srcId="{304CB65D-006B-4D36-9B1F-B1C1448EB422}" destId="{463315F6-F391-45D1-AEC1-7B62B4BAF823}" srcOrd="1" destOrd="0" presId="urn:microsoft.com/office/officeart/2009/3/layout/HorizontalOrganizationChart"/>
    <dgm:cxn modelId="{B403A65B-32CD-41FE-87B4-1D67D94CF1E0}" type="presParOf" srcId="{463315F6-F391-45D1-AEC1-7B62B4BAF823}" destId="{F5475C18-87B1-48B1-A138-2E767852651C}" srcOrd="0" destOrd="0" presId="urn:microsoft.com/office/officeart/2009/3/layout/HorizontalOrganizationChart"/>
    <dgm:cxn modelId="{A5B92FC3-E2EA-41AF-A0CB-C98733D2093E}" type="presParOf" srcId="{F5475C18-87B1-48B1-A138-2E767852651C}" destId="{47977382-38C3-465B-80BF-3DC2B96B749F}" srcOrd="0" destOrd="0" presId="urn:microsoft.com/office/officeart/2009/3/layout/HorizontalOrganizationChart"/>
    <dgm:cxn modelId="{4125B989-4E1D-44AA-8A07-A85497073302}" type="presParOf" srcId="{F5475C18-87B1-48B1-A138-2E767852651C}" destId="{ED127C1A-3804-4D09-B558-9FAF4F4419FA}" srcOrd="1" destOrd="0" presId="urn:microsoft.com/office/officeart/2009/3/layout/HorizontalOrganizationChart"/>
    <dgm:cxn modelId="{D33F8FB4-500D-4A76-999E-D8C749A9C4E7}" type="presParOf" srcId="{463315F6-F391-45D1-AEC1-7B62B4BAF823}" destId="{6F35BBEE-09DF-4E2F-A5A9-E7252ABF9FDA}" srcOrd="1" destOrd="0" presId="urn:microsoft.com/office/officeart/2009/3/layout/HorizontalOrganizationChart"/>
    <dgm:cxn modelId="{0438067D-F1E4-4EEC-AAE8-DB77353C7CFB}" type="presParOf" srcId="{6F35BBEE-09DF-4E2F-A5A9-E7252ABF9FDA}" destId="{83F6D327-6BDA-44A4-B977-EDD4A3774792}" srcOrd="0" destOrd="0" presId="urn:microsoft.com/office/officeart/2009/3/layout/HorizontalOrganizationChart"/>
    <dgm:cxn modelId="{3F03AD62-2EE9-49C2-AD5B-6C6FDEF02D1A}" type="presParOf" srcId="{6F35BBEE-09DF-4E2F-A5A9-E7252ABF9FDA}" destId="{27C2AD47-A999-429E-B908-251D7702B015}" srcOrd="1" destOrd="0" presId="urn:microsoft.com/office/officeart/2009/3/layout/HorizontalOrganizationChart"/>
    <dgm:cxn modelId="{F3246531-A363-44B5-A079-C4A256F4F354}" type="presParOf" srcId="{27C2AD47-A999-429E-B908-251D7702B015}" destId="{7E74EE87-BDE3-4393-929F-7F33E514B125}" srcOrd="0" destOrd="0" presId="urn:microsoft.com/office/officeart/2009/3/layout/HorizontalOrganizationChart"/>
    <dgm:cxn modelId="{D3929027-A441-4ACF-B81C-E6D3A5118509}" type="presParOf" srcId="{7E74EE87-BDE3-4393-929F-7F33E514B125}" destId="{11B5C3FC-F022-44DA-AE80-95C080EAB85B}" srcOrd="0" destOrd="0" presId="urn:microsoft.com/office/officeart/2009/3/layout/HorizontalOrganizationChart"/>
    <dgm:cxn modelId="{EBABF067-BD9E-4FB5-8918-BFBDDDEE8CC9}" type="presParOf" srcId="{7E74EE87-BDE3-4393-929F-7F33E514B125}" destId="{95820465-FBD9-46E1-8FFD-7C87DA58524C}" srcOrd="1" destOrd="0" presId="urn:microsoft.com/office/officeart/2009/3/layout/HorizontalOrganizationChart"/>
    <dgm:cxn modelId="{B928EC1A-9399-4661-9018-5D25D9DFF258}" type="presParOf" srcId="{27C2AD47-A999-429E-B908-251D7702B015}" destId="{1CE6E2A0-956B-4EF3-AF19-4A661029DC9A}" srcOrd="1" destOrd="0" presId="urn:microsoft.com/office/officeart/2009/3/layout/HorizontalOrganizationChart"/>
    <dgm:cxn modelId="{4B02EB31-22B0-4276-BB5A-318175F5E552}" type="presParOf" srcId="{27C2AD47-A999-429E-B908-251D7702B015}" destId="{2DAB6CE1-6966-4048-91C3-3CF20DDCA88F}" srcOrd="2" destOrd="0" presId="urn:microsoft.com/office/officeart/2009/3/layout/HorizontalOrganizationChart"/>
    <dgm:cxn modelId="{C6D9C46A-126B-4A71-8341-18612F4E28D5}" type="presParOf" srcId="{6F35BBEE-09DF-4E2F-A5A9-E7252ABF9FDA}" destId="{885A097C-0C85-427F-95F2-2A6D1306A576}" srcOrd="2" destOrd="0" presId="urn:microsoft.com/office/officeart/2009/3/layout/HorizontalOrganizationChart"/>
    <dgm:cxn modelId="{E420B2BB-4E45-4477-898E-2CD1AC82AE84}" type="presParOf" srcId="{6F35BBEE-09DF-4E2F-A5A9-E7252ABF9FDA}" destId="{2155C29F-8F1D-4E07-B9CD-31EBBE61A3AA}" srcOrd="3" destOrd="0" presId="urn:microsoft.com/office/officeart/2009/3/layout/HorizontalOrganizationChart"/>
    <dgm:cxn modelId="{21FD8479-7FF7-4482-AB55-E1306F6DE8A5}" type="presParOf" srcId="{2155C29F-8F1D-4E07-B9CD-31EBBE61A3AA}" destId="{3671B8D9-E23F-4441-8275-D3015B5B4F48}" srcOrd="0" destOrd="0" presId="urn:microsoft.com/office/officeart/2009/3/layout/HorizontalOrganizationChart"/>
    <dgm:cxn modelId="{31B7FE93-E6C8-45A6-AD88-AB3AAEBDDFC6}" type="presParOf" srcId="{3671B8D9-E23F-4441-8275-D3015B5B4F48}" destId="{ACD499C3-4FCD-4444-BEBA-499E818BFDB7}" srcOrd="0" destOrd="0" presId="urn:microsoft.com/office/officeart/2009/3/layout/HorizontalOrganizationChart"/>
    <dgm:cxn modelId="{6E174FA4-17DE-4F34-86D2-6539815AF657}" type="presParOf" srcId="{3671B8D9-E23F-4441-8275-D3015B5B4F48}" destId="{93D0F611-BCF7-4607-B11C-31C4BD8428F9}" srcOrd="1" destOrd="0" presId="urn:microsoft.com/office/officeart/2009/3/layout/HorizontalOrganizationChart"/>
    <dgm:cxn modelId="{BFCC88A4-40DE-4B3D-9B8F-B807DE6843A2}" type="presParOf" srcId="{2155C29F-8F1D-4E07-B9CD-31EBBE61A3AA}" destId="{24066FC8-5393-4D11-B844-101369B7CBF0}" srcOrd="1" destOrd="0" presId="urn:microsoft.com/office/officeart/2009/3/layout/HorizontalOrganizationChart"/>
    <dgm:cxn modelId="{9C6C0879-3E6E-4F7F-8002-554C00062C49}" type="presParOf" srcId="{2155C29F-8F1D-4E07-B9CD-31EBBE61A3AA}" destId="{5CFB3B46-1EB2-4C9C-9723-A726F427A7F5}" srcOrd="2" destOrd="0" presId="urn:microsoft.com/office/officeart/2009/3/layout/HorizontalOrganizationChart"/>
    <dgm:cxn modelId="{0F8B3165-72E3-4287-9EC9-9FF84C6CFBE8}" type="presParOf" srcId="{6F35BBEE-09DF-4E2F-A5A9-E7252ABF9FDA}" destId="{74CBCDE0-961B-4F97-B048-F629E60AE386}" srcOrd="4" destOrd="0" presId="urn:microsoft.com/office/officeart/2009/3/layout/HorizontalOrganizationChart"/>
    <dgm:cxn modelId="{EC9FD050-FAE7-469D-9EF1-C9B6635F07BB}" type="presParOf" srcId="{6F35BBEE-09DF-4E2F-A5A9-E7252ABF9FDA}" destId="{7AF2D505-0846-4E52-BA3D-E5ABB6B67309}" srcOrd="5" destOrd="0" presId="urn:microsoft.com/office/officeart/2009/3/layout/HorizontalOrganizationChart"/>
    <dgm:cxn modelId="{24A2F495-86EA-4588-BC9E-43048783ADCE}" type="presParOf" srcId="{7AF2D505-0846-4E52-BA3D-E5ABB6B67309}" destId="{15A8D368-B720-466B-89AD-C47042F3030D}" srcOrd="0" destOrd="0" presId="urn:microsoft.com/office/officeart/2009/3/layout/HorizontalOrganizationChart"/>
    <dgm:cxn modelId="{E407C0D4-4F0B-40BE-92D5-1BA1756F4061}" type="presParOf" srcId="{15A8D368-B720-466B-89AD-C47042F3030D}" destId="{40D986A8-EBC7-45C6-A4D0-31FC12DF45D6}" srcOrd="0" destOrd="0" presId="urn:microsoft.com/office/officeart/2009/3/layout/HorizontalOrganizationChart"/>
    <dgm:cxn modelId="{DCA256EF-DB11-4A00-A930-4BA1A09AABCC}" type="presParOf" srcId="{15A8D368-B720-466B-89AD-C47042F3030D}" destId="{7A8722B8-4ACA-46A7-9E97-0BB675AA22BD}" srcOrd="1" destOrd="0" presId="urn:microsoft.com/office/officeart/2009/3/layout/HorizontalOrganizationChart"/>
    <dgm:cxn modelId="{D5324BC5-CB45-4C34-904C-B12F0B06B9F7}" type="presParOf" srcId="{7AF2D505-0846-4E52-BA3D-E5ABB6B67309}" destId="{BC72D9CB-6E4C-4336-8488-C62E90596D70}" srcOrd="1" destOrd="0" presId="urn:microsoft.com/office/officeart/2009/3/layout/HorizontalOrganizationChart"/>
    <dgm:cxn modelId="{9A526808-DFA8-44C5-B216-C2AF6A047927}" type="presParOf" srcId="{7AF2D505-0846-4E52-BA3D-E5ABB6B67309}" destId="{369BDC1B-C597-4A45-9C8B-00F722FA346F}" srcOrd="2" destOrd="0" presId="urn:microsoft.com/office/officeart/2009/3/layout/HorizontalOrganizationChart"/>
    <dgm:cxn modelId="{6CE1370C-3E6C-4DC1-AB25-9FE725F1FDCD}" type="presParOf" srcId="{463315F6-F391-45D1-AEC1-7B62B4BAF823}" destId="{E977AA9D-5115-4164-A972-C8D2642B468C}" srcOrd="2" destOrd="0" presId="urn:microsoft.com/office/officeart/2009/3/layout/HorizontalOrganizationChart"/>
    <dgm:cxn modelId="{AA169E9A-0CC3-43DD-A4D1-CFD3C5414C48}" type="presParOf" srcId="{304CB65D-006B-4D36-9B1F-B1C1448EB422}" destId="{FDC8FA7A-7B06-4A3A-BFC2-E814289B023F}" srcOrd="2" destOrd="0" presId="urn:microsoft.com/office/officeart/2009/3/layout/HorizontalOrganizationChart"/>
    <dgm:cxn modelId="{A5AAC523-C9D0-4ECD-924D-4DCA1B675713}" type="presParOf" srcId="{304CB65D-006B-4D36-9B1F-B1C1448EB422}" destId="{A7E3A7A7-9907-482D-8B49-B38784B074DA}" srcOrd="3" destOrd="0" presId="urn:microsoft.com/office/officeart/2009/3/layout/HorizontalOrganizationChart"/>
    <dgm:cxn modelId="{017042DB-C73D-4793-B30A-C499491CD7FE}" type="presParOf" srcId="{A7E3A7A7-9907-482D-8B49-B38784B074DA}" destId="{7849E944-52FD-44A1-AE72-46D9FAFF0DB1}" srcOrd="0" destOrd="0" presId="urn:microsoft.com/office/officeart/2009/3/layout/HorizontalOrganizationChart"/>
    <dgm:cxn modelId="{F9664DE0-5651-448F-A845-E7544C87BA79}" type="presParOf" srcId="{7849E944-52FD-44A1-AE72-46D9FAFF0DB1}" destId="{61E1FF23-58C5-40A7-98CF-E7F3930DD230}" srcOrd="0" destOrd="0" presId="urn:microsoft.com/office/officeart/2009/3/layout/HorizontalOrganizationChart"/>
    <dgm:cxn modelId="{267F1FCC-AFF2-47C5-8F0E-3A962AB2A44E}" type="presParOf" srcId="{7849E944-52FD-44A1-AE72-46D9FAFF0DB1}" destId="{C2B05459-671A-45B8-B877-1E07F06A96D7}" srcOrd="1" destOrd="0" presId="urn:microsoft.com/office/officeart/2009/3/layout/HorizontalOrganizationChart"/>
    <dgm:cxn modelId="{D808608E-00F7-4ABC-A181-3B964B8F53FA}" type="presParOf" srcId="{A7E3A7A7-9907-482D-8B49-B38784B074DA}" destId="{6F0FD527-8CE7-4A53-8781-803F214FD4FE}" srcOrd="1" destOrd="0" presId="urn:microsoft.com/office/officeart/2009/3/layout/HorizontalOrganizationChart"/>
    <dgm:cxn modelId="{875E36C0-C174-4870-86FB-F1F9534EF7BB}" type="presParOf" srcId="{6F0FD527-8CE7-4A53-8781-803F214FD4FE}" destId="{D5A70CDD-EA29-49FD-9EA1-0A9E25573A9D}" srcOrd="0" destOrd="0" presId="urn:microsoft.com/office/officeart/2009/3/layout/HorizontalOrganizationChart"/>
    <dgm:cxn modelId="{DF34020D-22CC-464D-9697-69B4F267988E}" type="presParOf" srcId="{6F0FD527-8CE7-4A53-8781-803F214FD4FE}" destId="{76629A1D-881F-4465-9D29-509D6C6A8E82}" srcOrd="1" destOrd="0" presId="urn:microsoft.com/office/officeart/2009/3/layout/HorizontalOrganizationChart"/>
    <dgm:cxn modelId="{066F301C-FF10-49CF-A681-B8F47B6F1997}" type="presParOf" srcId="{76629A1D-881F-4465-9D29-509D6C6A8E82}" destId="{928A8878-BE0E-4D45-AAAB-EE8E4AC7998B}" srcOrd="0" destOrd="0" presId="urn:microsoft.com/office/officeart/2009/3/layout/HorizontalOrganizationChart"/>
    <dgm:cxn modelId="{2AD52554-8D01-41B8-A81F-8F9DFC1D08B7}" type="presParOf" srcId="{928A8878-BE0E-4D45-AAAB-EE8E4AC7998B}" destId="{E73109B6-02F9-4DFB-B551-09E35FE3EF6E}" srcOrd="0" destOrd="0" presId="urn:microsoft.com/office/officeart/2009/3/layout/HorizontalOrganizationChart"/>
    <dgm:cxn modelId="{71C9ABCE-6DDE-4ACD-8D24-64D1450D0092}" type="presParOf" srcId="{928A8878-BE0E-4D45-AAAB-EE8E4AC7998B}" destId="{622BCCDA-A584-4586-B665-DFCB262FBEF5}" srcOrd="1" destOrd="0" presId="urn:microsoft.com/office/officeart/2009/3/layout/HorizontalOrganizationChart"/>
    <dgm:cxn modelId="{CB0BE5D7-812E-42D6-B851-DB4C01FF00BE}" type="presParOf" srcId="{76629A1D-881F-4465-9D29-509D6C6A8E82}" destId="{C6A19F61-F06C-48DB-828E-4DB3D6B645BD}" srcOrd="1" destOrd="0" presId="urn:microsoft.com/office/officeart/2009/3/layout/HorizontalOrganizationChart"/>
    <dgm:cxn modelId="{7684A921-7603-449D-B978-28C54A36FA6C}" type="presParOf" srcId="{76629A1D-881F-4465-9D29-509D6C6A8E82}" destId="{37C9DCED-DA65-4397-9B17-4A8EF4CEA2AD}" srcOrd="2" destOrd="0" presId="urn:microsoft.com/office/officeart/2009/3/layout/HorizontalOrganizationChart"/>
    <dgm:cxn modelId="{6AF19C13-0675-471E-BBF6-129DEF130848}" type="presParOf" srcId="{6F0FD527-8CE7-4A53-8781-803F214FD4FE}" destId="{4E89D985-3B07-4968-9377-BDAC321364E3}" srcOrd="2" destOrd="0" presId="urn:microsoft.com/office/officeart/2009/3/layout/HorizontalOrganizationChart"/>
    <dgm:cxn modelId="{9BC2E034-CB0B-4A87-BE0B-F888B417AA7E}" type="presParOf" srcId="{6F0FD527-8CE7-4A53-8781-803F214FD4FE}" destId="{CC5E2C43-F01D-4662-B218-FDC3B9E8D235}" srcOrd="3" destOrd="0" presId="urn:microsoft.com/office/officeart/2009/3/layout/HorizontalOrganizationChart"/>
    <dgm:cxn modelId="{3BE4DAEA-5CB4-4249-94D9-F758BA5C2B84}" type="presParOf" srcId="{CC5E2C43-F01D-4662-B218-FDC3B9E8D235}" destId="{688B3730-365F-4160-8CF9-613FED2DB349}" srcOrd="0" destOrd="0" presId="urn:microsoft.com/office/officeart/2009/3/layout/HorizontalOrganizationChart"/>
    <dgm:cxn modelId="{94DA7B40-2BC5-438D-99FB-1FBACE27D1E4}" type="presParOf" srcId="{688B3730-365F-4160-8CF9-613FED2DB349}" destId="{A27307EB-40A6-4F44-BF04-313649FF5333}" srcOrd="0" destOrd="0" presId="urn:microsoft.com/office/officeart/2009/3/layout/HorizontalOrganizationChart"/>
    <dgm:cxn modelId="{5645985D-40EB-4926-A5A2-B05A422BCDEB}" type="presParOf" srcId="{688B3730-365F-4160-8CF9-613FED2DB349}" destId="{A2F27E77-C3BC-4BCF-AF1C-F6C3F8B95D27}" srcOrd="1" destOrd="0" presId="urn:microsoft.com/office/officeart/2009/3/layout/HorizontalOrganizationChart"/>
    <dgm:cxn modelId="{0A69CF00-D738-405C-A226-0652952EC06F}" type="presParOf" srcId="{CC5E2C43-F01D-4662-B218-FDC3B9E8D235}" destId="{37355D2C-ACE4-4CC7-980D-F87A003694AE}" srcOrd="1" destOrd="0" presId="urn:microsoft.com/office/officeart/2009/3/layout/HorizontalOrganizationChart"/>
    <dgm:cxn modelId="{BC8D3CD4-08ED-46E5-8BCB-43AD2BAD230B}" type="presParOf" srcId="{CC5E2C43-F01D-4662-B218-FDC3B9E8D235}" destId="{3C11E71C-292A-408D-A157-CAD6158DD5E1}" srcOrd="2" destOrd="0" presId="urn:microsoft.com/office/officeart/2009/3/layout/HorizontalOrganizationChart"/>
    <dgm:cxn modelId="{82DCB4CD-4CAC-4792-A707-2C5AC8358219}" type="presParOf" srcId="{A7E3A7A7-9907-482D-8B49-B38784B074DA}" destId="{2BE31C2E-3C9D-422F-A838-8005412BCC37}" srcOrd="2" destOrd="0" presId="urn:microsoft.com/office/officeart/2009/3/layout/HorizontalOrganizationChart"/>
    <dgm:cxn modelId="{A1095387-A114-42F3-B7FE-8C78D86727D0}" type="presParOf" srcId="{5215082D-3E58-45E8-AE9E-BF422BE4326E}" destId="{A41403F4-A288-4F72-ADCE-1427C5B48AD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B1F3E7-4393-4A8F-A970-0D153BDCEB44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97DBB5-0515-4227-AAA0-073A15AEE160}">
      <dgm:prSet phldrT="[Text]"/>
      <dgm:spPr/>
      <dgm:t>
        <a:bodyPr/>
        <a:lstStyle/>
        <a:p>
          <a:r>
            <a:rPr lang="en-US" dirty="0"/>
            <a:t>Temporal Redundancies</a:t>
          </a:r>
        </a:p>
      </dgm:t>
    </dgm:pt>
    <dgm:pt modelId="{D52589C8-7F94-4046-B46B-C2B0C2906E9E}" type="parTrans" cxnId="{54E98415-FB04-48E8-B3B9-88389379F001}">
      <dgm:prSet/>
      <dgm:spPr/>
      <dgm:t>
        <a:bodyPr/>
        <a:lstStyle/>
        <a:p>
          <a:endParaRPr lang="en-US"/>
        </a:p>
      </dgm:t>
    </dgm:pt>
    <dgm:pt modelId="{CB866978-87CF-4F2A-A2CD-53193C35CC75}" type="sibTrans" cxnId="{54E98415-FB04-48E8-B3B9-88389379F001}">
      <dgm:prSet/>
      <dgm:spPr/>
      <dgm:t>
        <a:bodyPr/>
        <a:lstStyle/>
        <a:p>
          <a:endParaRPr lang="en-US"/>
        </a:p>
      </dgm:t>
    </dgm:pt>
    <dgm:pt modelId="{51CAF707-8838-41F6-AE4F-B8882C6429D5}">
      <dgm:prSet phldrT="[Text]"/>
      <dgm:spPr/>
      <dgm:t>
        <a:bodyPr/>
        <a:lstStyle/>
        <a:p>
          <a:r>
            <a:rPr lang="en-US" dirty="0"/>
            <a:t>Reduce data</a:t>
          </a:r>
        </a:p>
      </dgm:t>
    </dgm:pt>
    <dgm:pt modelId="{8CF414C4-707F-442E-A882-AD5870E970A9}" type="parTrans" cxnId="{BDE794A9-9FFE-4E4F-B657-B1FF7601EE40}">
      <dgm:prSet/>
      <dgm:spPr/>
      <dgm:t>
        <a:bodyPr/>
        <a:lstStyle/>
        <a:p>
          <a:endParaRPr lang="en-US"/>
        </a:p>
      </dgm:t>
    </dgm:pt>
    <dgm:pt modelId="{8108438C-60D0-45C3-ADDE-C300EC31DB21}" type="sibTrans" cxnId="{BDE794A9-9FFE-4E4F-B657-B1FF7601EE40}">
      <dgm:prSet/>
      <dgm:spPr/>
      <dgm:t>
        <a:bodyPr/>
        <a:lstStyle/>
        <a:p>
          <a:endParaRPr lang="en-US"/>
        </a:p>
      </dgm:t>
    </dgm:pt>
    <dgm:pt modelId="{79D79285-D048-49BA-A46E-6E457688D582}">
      <dgm:prSet phldrT="[Text]"/>
      <dgm:spPr/>
      <dgm:t>
        <a:bodyPr/>
        <a:lstStyle/>
        <a:p>
          <a:r>
            <a:rPr lang="en-US" dirty="0"/>
            <a:t>Reduce model</a:t>
          </a:r>
        </a:p>
      </dgm:t>
    </dgm:pt>
    <dgm:pt modelId="{374C941E-40D7-4F3E-BD7A-B03498C0BF47}" type="parTrans" cxnId="{9FB0FC6E-1661-48DF-97E7-E5780A3C2D00}">
      <dgm:prSet/>
      <dgm:spPr/>
      <dgm:t>
        <a:bodyPr/>
        <a:lstStyle/>
        <a:p>
          <a:endParaRPr lang="en-US"/>
        </a:p>
      </dgm:t>
    </dgm:pt>
    <dgm:pt modelId="{FF90ABBA-AB90-4EBC-9D95-5EEE83AF3319}" type="sibTrans" cxnId="{9FB0FC6E-1661-48DF-97E7-E5780A3C2D00}">
      <dgm:prSet/>
      <dgm:spPr/>
      <dgm:t>
        <a:bodyPr/>
        <a:lstStyle/>
        <a:p>
          <a:endParaRPr lang="en-US"/>
        </a:p>
      </dgm:t>
    </dgm:pt>
    <dgm:pt modelId="{70F8FB3D-5E69-4CFC-95F1-433ACAA6660E}">
      <dgm:prSet phldrT="[Text]"/>
      <dgm:spPr/>
      <dgm:t>
        <a:bodyPr/>
        <a:lstStyle/>
        <a:p>
          <a:r>
            <a:rPr lang="en-US" dirty="0"/>
            <a:t>@Pixel</a:t>
          </a:r>
        </a:p>
      </dgm:t>
    </dgm:pt>
    <dgm:pt modelId="{BD07AB2F-2BC1-4D1E-A5DD-83D737DDDDDA}" type="parTrans" cxnId="{08A53F60-46A4-45C3-B5C0-94F0E67D3DF7}">
      <dgm:prSet/>
      <dgm:spPr/>
      <dgm:t>
        <a:bodyPr/>
        <a:lstStyle/>
        <a:p>
          <a:endParaRPr lang="en-US"/>
        </a:p>
      </dgm:t>
    </dgm:pt>
    <dgm:pt modelId="{A0500664-0375-4AED-8FB2-41B3FC175C05}" type="sibTrans" cxnId="{08A53F60-46A4-45C3-B5C0-94F0E67D3DF7}">
      <dgm:prSet/>
      <dgm:spPr/>
      <dgm:t>
        <a:bodyPr/>
        <a:lstStyle/>
        <a:p>
          <a:endParaRPr lang="en-US"/>
        </a:p>
      </dgm:t>
    </dgm:pt>
    <dgm:pt modelId="{13616B4F-4B56-49FF-97A6-4319216CC0F1}">
      <dgm:prSet phldrT="[Text]"/>
      <dgm:spPr/>
      <dgm:t>
        <a:bodyPr/>
        <a:lstStyle/>
        <a:p>
          <a:r>
            <a:rPr lang="en-US" dirty="0"/>
            <a:t>@Region</a:t>
          </a:r>
        </a:p>
      </dgm:t>
    </dgm:pt>
    <dgm:pt modelId="{4AEAE415-E5CC-40C7-A585-A954F154CF41}" type="parTrans" cxnId="{0B6A4182-9FBA-4E62-8F93-D5757BAC9E7E}">
      <dgm:prSet/>
      <dgm:spPr/>
      <dgm:t>
        <a:bodyPr/>
        <a:lstStyle/>
        <a:p>
          <a:endParaRPr lang="en-US"/>
        </a:p>
      </dgm:t>
    </dgm:pt>
    <dgm:pt modelId="{F8CA9C48-D979-4C46-878D-5B4208A74E08}" type="sibTrans" cxnId="{0B6A4182-9FBA-4E62-8F93-D5757BAC9E7E}">
      <dgm:prSet/>
      <dgm:spPr/>
      <dgm:t>
        <a:bodyPr/>
        <a:lstStyle/>
        <a:p>
          <a:endParaRPr lang="en-US"/>
        </a:p>
      </dgm:t>
    </dgm:pt>
    <dgm:pt modelId="{24B55815-A773-4581-ACE3-33AD037EC2C4}">
      <dgm:prSet phldrT="[Text]"/>
      <dgm:spPr/>
      <dgm:t>
        <a:bodyPr/>
        <a:lstStyle/>
        <a:p>
          <a:r>
            <a:rPr lang="en-US" dirty="0"/>
            <a:t>@Frame</a:t>
          </a:r>
        </a:p>
      </dgm:t>
    </dgm:pt>
    <dgm:pt modelId="{CB825DAF-01C4-45BB-A854-E5270E8CDC1E}" type="parTrans" cxnId="{AE7DA9CF-BBF9-4158-9DF4-40266151A439}">
      <dgm:prSet/>
      <dgm:spPr/>
      <dgm:t>
        <a:bodyPr/>
        <a:lstStyle/>
        <a:p>
          <a:endParaRPr lang="en-US"/>
        </a:p>
      </dgm:t>
    </dgm:pt>
    <dgm:pt modelId="{90D6FF4C-8213-49E6-BD78-A6DA1128BD8F}" type="sibTrans" cxnId="{AE7DA9CF-BBF9-4158-9DF4-40266151A439}">
      <dgm:prSet/>
      <dgm:spPr/>
      <dgm:t>
        <a:bodyPr/>
        <a:lstStyle/>
        <a:p>
          <a:endParaRPr lang="en-US"/>
        </a:p>
      </dgm:t>
    </dgm:pt>
    <dgm:pt modelId="{B3031820-D247-47B5-A2C5-C10BAD2B8611}">
      <dgm:prSet phldrT="[Text]"/>
      <dgm:spPr/>
      <dgm:t>
        <a:bodyPr/>
        <a:lstStyle/>
        <a:p>
          <a:r>
            <a:rPr lang="en-US" dirty="0"/>
            <a:t>@Block</a:t>
          </a:r>
        </a:p>
      </dgm:t>
    </dgm:pt>
    <dgm:pt modelId="{B950A3B5-6F44-424C-9698-C5523471754C}" type="parTrans" cxnId="{B553A047-7954-451E-A30B-72811843305E}">
      <dgm:prSet/>
      <dgm:spPr/>
      <dgm:t>
        <a:bodyPr/>
        <a:lstStyle/>
        <a:p>
          <a:endParaRPr lang="en-US"/>
        </a:p>
      </dgm:t>
    </dgm:pt>
    <dgm:pt modelId="{390F9632-7932-4C67-8EF0-2B02791B3E88}" type="sibTrans" cxnId="{B553A047-7954-451E-A30B-72811843305E}">
      <dgm:prSet/>
      <dgm:spPr/>
      <dgm:t>
        <a:bodyPr/>
        <a:lstStyle/>
        <a:p>
          <a:endParaRPr lang="en-US"/>
        </a:p>
      </dgm:t>
    </dgm:pt>
    <dgm:pt modelId="{6129A24E-6583-4F79-BE34-81E77228ECAF}">
      <dgm:prSet phldrT="[Text]"/>
      <dgm:spPr/>
      <dgm:t>
        <a:bodyPr/>
        <a:lstStyle/>
        <a:p>
          <a:r>
            <a:rPr lang="en-US" dirty="0"/>
            <a:t>@Backbone</a:t>
          </a:r>
        </a:p>
      </dgm:t>
    </dgm:pt>
    <dgm:pt modelId="{37E05634-164A-4167-8915-4A8579C7F8C3}" type="parTrans" cxnId="{D3621740-C860-4F23-AAFB-32056C4D8AEF}">
      <dgm:prSet/>
      <dgm:spPr/>
      <dgm:t>
        <a:bodyPr/>
        <a:lstStyle/>
        <a:p>
          <a:endParaRPr lang="en-US"/>
        </a:p>
      </dgm:t>
    </dgm:pt>
    <dgm:pt modelId="{B115BF95-A507-431F-8806-4CD89DA740F0}" type="sibTrans" cxnId="{D3621740-C860-4F23-AAFB-32056C4D8AEF}">
      <dgm:prSet/>
      <dgm:spPr/>
      <dgm:t>
        <a:bodyPr/>
        <a:lstStyle/>
        <a:p>
          <a:endParaRPr lang="en-US"/>
        </a:p>
      </dgm:t>
    </dgm:pt>
    <dgm:pt modelId="{1D0039CC-1F72-4025-A30B-63FFCAFD55D3}" type="pres">
      <dgm:prSet presAssocID="{90B1F3E7-4393-4A8F-A970-0D153BDCEB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5082D-3E58-45E8-AE9E-BF422BE4326E}" type="pres">
      <dgm:prSet presAssocID="{6297DBB5-0515-4227-AAA0-073A15AEE160}" presName="hierRoot1" presStyleCnt="0">
        <dgm:presLayoutVars>
          <dgm:hierBranch val="init"/>
        </dgm:presLayoutVars>
      </dgm:prSet>
      <dgm:spPr/>
    </dgm:pt>
    <dgm:pt modelId="{7A1EC7F2-5185-46AF-AE1B-FAD8FF4563AE}" type="pres">
      <dgm:prSet presAssocID="{6297DBB5-0515-4227-AAA0-073A15AEE160}" presName="rootComposite1" presStyleCnt="0"/>
      <dgm:spPr/>
    </dgm:pt>
    <dgm:pt modelId="{133FFB33-99CC-449E-BE5A-1E9C7FDFD8D6}" type="pres">
      <dgm:prSet presAssocID="{6297DBB5-0515-4227-AAA0-073A15AEE160}" presName="rootText1" presStyleLbl="node0" presStyleIdx="0" presStyleCnt="1">
        <dgm:presLayoutVars>
          <dgm:chPref val="3"/>
        </dgm:presLayoutVars>
      </dgm:prSet>
      <dgm:spPr/>
    </dgm:pt>
    <dgm:pt modelId="{8DB7D630-305B-4218-BB55-A280867ABF41}" type="pres">
      <dgm:prSet presAssocID="{6297DBB5-0515-4227-AAA0-073A15AEE160}" presName="rootConnector1" presStyleLbl="node1" presStyleIdx="0" presStyleCnt="0"/>
      <dgm:spPr/>
    </dgm:pt>
    <dgm:pt modelId="{304CB65D-006B-4D36-9B1F-B1C1448EB422}" type="pres">
      <dgm:prSet presAssocID="{6297DBB5-0515-4227-AAA0-073A15AEE160}" presName="hierChild2" presStyleCnt="0"/>
      <dgm:spPr/>
    </dgm:pt>
    <dgm:pt modelId="{471B41C1-245C-4304-9943-A3B593736A3D}" type="pres">
      <dgm:prSet presAssocID="{8CF414C4-707F-442E-A882-AD5870E970A9}" presName="Name64" presStyleLbl="parChTrans1D2" presStyleIdx="0" presStyleCnt="2"/>
      <dgm:spPr/>
    </dgm:pt>
    <dgm:pt modelId="{463315F6-F391-45D1-AEC1-7B62B4BAF823}" type="pres">
      <dgm:prSet presAssocID="{51CAF707-8838-41F6-AE4F-B8882C6429D5}" presName="hierRoot2" presStyleCnt="0">
        <dgm:presLayoutVars>
          <dgm:hierBranch val="init"/>
        </dgm:presLayoutVars>
      </dgm:prSet>
      <dgm:spPr/>
    </dgm:pt>
    <dgm:pt modelId="{F5475C18-87B1-48B1-A138-2E767852651C}" type="pres">
      <dgm:prSet presAssocID="{51CAF707-8838-41F6-AE4F-B8882C6429D5}" presName="rootComposite" presStyleCnt="0"/>
      <dgm:spPr/>
    </dgm:pt>
    <dgm:pt modelId="{47977382-38C3-465B-80BF-3DC2B96B749F}" type="pres">
      <dgm:prSet presAssocID="{51CAF707-8838-41F6-AE4F-B8882C6429D5}" presName="rootText" presStyleLbl="node2" presStyleIdx="0" presStyleCnt="2">
        <dgm:presLayoutVars>
          <dgm:chPref val="3"/>
        </dgm:presLayoutVars>
      </dgm:prSet>
      <dgm:spPr/>
    </dgm:pt>
    <dgm:pt modelId="{ED127C1A-3804-4D09-B558-9FAF4F4419FA}" type="pres">
      <dgm:prSet presAssocID="{51CAF707-8838-41F6-AE4F-B8882C6429D5}" presName="rootConnector" presStyleLbl="node2" presStyleIdx="0" presStyleCnt="2"/>
      <dgm:spPr/>
    </dgm:pt>
    <dgm:pt modelId="{6F35BBEE-09DF-4E2F-A5A9-E7252ABF9FDA}" type="pres">
      <dgm:prSet presAssocID="{51CAF707-8838-41F6-AE4F-B8882C6429D5}" presName="hierChild4" presStyleCnt="0"/>
      <dgm:spPr/>
    </dgm:pt>
    <dgm:pt modelId="{83F6D327-6BDA-44A4-B977-EDD4A3774792}" type="pres">
      <dgm:prSet presAssocID="{BD07AB2F-2BC1-4D1E-A5DD-83D737DDDDDA}" presName="Name64" presStyleLbl="parChTrans1D3" presStyleIdx="0" presStyleCnt="5"/>
      <dgm:spPr/>
    </dgm:pt>
    <dgm:pt modelId="{27C2AD47-A999-429E-B908-251D7702B015}" type="pres">
      <dgm:prSet presAssocID="{70F8FB3D-5E69-4CFC-95F1-433ACAA6660E}" presName="hierRoot2" presStyleCnt="0">
        <dgm:presLayoutVars>
          <dgm:hierBranch val="init"/>
        </dgm:presLayoutVars>
      </dgm:prSet>
      <dgm:spPr/>
    </dgm:pt>
    <dgm:pt modelId="{7E74EE87-BDE3-4393-929F-7F33E514B125}" type="pres">
      <dgm:prSet presAssocID="{70F8FB3D-5E69-4CFC-95F1-433ACAA6660E}" presName="rootComposite" presStyleCnt="0"/>
      <dgm:spPr/>
    </dgm:pt>
    <dgm:pt modelId="{11B5C3FC-F022-44DA-AE80-95C080EAB85B}" type="pres">
      <dgm:prSet presAssocID="{70F8FB3D-5E69-4CFC-95F1-433ACAA6660E}" presName="rootText" presStyleLbl="node3" presStyleIdx="0" presStyleCnt="5">
        <dgm:presLayoutVars>
          <dgm:chPref val="3"/>
        </dgm:presLayoutVars>
      </dgm:prSet>
      <dgm:spPr/>
    </dgm:pt>
    <dgm:pt modelId="{95820465-FBD9-46E1-8FFD-7C87DA58524C}" type="pres">
      <dgm:prSet presAssocID="{70F8FB3D-5E69-4CFC-95F1-433ACAA6660E}" presName="rootConnector" presStyleLbl="node3" presStyleIdx="0" presStyleCnt="5"/>
      <dgm:spPr/>
    </dgm:pt>
    <dgm:pt modelId="{1CE6E2A0-956B-4EF3-AF19-4A661029DC9A}" type="pres">
      <dgm:prSet presAssocID="{70F8FB3D-5E69-4CFC-95F1-433ACAA6660E}" presName="hierChild4" presStyleCnt="0"/>
      <dgm:spPr/>
    </dgm:pt>
    <dgm:pt modelId="{2DAB6CE1-6966-4048-91C3-3CF20DDCA88F}" type="pres">
      <dgm:prSet presAssocID="{70F8FB3D-5E69-4CFC-95F1-433ACAA6660E}" presName="hierChild5" presStyleCnt="0"/>
      <dgm:spPr/>
    </dgm:pt>
    <dgm:pt modelId="{885A097C-0C85-427F-95F2-2A6D1306A576}" type="pres">
      <dgm:prSet presAssocID="{4AEAE415-E5CC-40C7-A585-A954F154CF41}" presName="Name64" presStyleLbl="parChTrans1D3" presStyleIdx="1" presStyleCnt="5"/>
      <dgm:spPr/>
    </dgm:pt>
    <dgm:pt modelId="{2155C29F-8F1D-4E07-B9CD-31EBBE61A3AA}" type="pres">
      <dgm:prSet presAssocID="{13616B4F-4B56-49FF-97A6-4319216CC0F1}" presName="hierRoot2" presStyleCnt="0">
        <dgm:presLayoutVars>
          <dgm:hierBranch val="init"/>
        </dgm:presLayoutVars>
      </dgm:prSet>
      <dgm:spPr/>
    </dgm:pt>
    <dgm:pt modelId="{3671B8D9-E23F-4441-8275-D3015B5B4F48}" type="pres">
      <dgm:prSet presAssocID="{13616B4F-4B56-49FF-97A6-4319216CC0F1}" presName="rootComposite" presStyleCnt="0"/>
      <dgm:spPr/>
    </dgm:pt>
    <dgm:pt modelId="{ACD499C3-4FCD-4444-BEBA-499E818BFDB7}" type="pres">
      <dgm:prSet presAssocID="{13616B4F-4B56-49FF-97A6-4319216CC0F1}" presName="rootText" presStyleLbl="node3" presStyleIdx="1" presStyleCnt="5">
        <dgm:presLayoutVars>
          <dgm:chPref val="3"/>
        </dgm:presLayoutVars>
      </dgm:prSet>
      <dgm:spPr/>
    </dgm:pt>
    <dgm:pt modelId="{93D0F611-BCF7-4607-B11C-31C4BD8428F9}" type="pres">
      <dgm:prSet presAssocID="{13616B4F-4B56-49FF-97A6-4319216CC0F1}" presName="rootConnector" presStyleLbl="node3" presStyleIdx="1" presStyleCnt="5"/>
      <dgm:spPr/>
    </dgm:pt>
    <dgm:pt modelId="{24066FC8-5393-4D11-B844-101369B7CBF0}" type="pres">
      <dgm:prSet presAssocID="{13616B4F-4B56-49FF-97A6-4319216CC0F1}" presName="hierChild4" presStyleCnt="0"/>
      <dgm:spPr/>
    </dgm:pt>
    <dgm:pt modelId="{5CFB3B46-1EB2-4C9C-9723-A726F427A7F5}" type="pres">
      <dgm:prSet presAssocID="{13616B4F-4B56-49FF-97A6-4319216CC0F1}" presName="hierChild5" presStyleCnt="0"/>
      <dgm:spPr/>
    </dgm:pt>
    <dgm:pt modelId="{74CBCDE0-961B-4F97-B048-F629E60AE386}" type="pres">
      <dgm:prSet presAssocID="{CB825DAF-01C4-45BB-A854-E5270E8CDC1E}" presName="Name64" presStyleLbl="parChTrans1D3" presStyleIdx="2" presStyleCnt="5"/>
      <dgm:spPr/>
    </dgm:pt>
    <dgm:pt modelId="{7AF2D505-0846-4E52-BA3D-E5ABB6B67309}" type="pres">
      <dgm:prSet presAssocID="{24B55815-A773-4581-ACE3-33AD037EC2C4}" presName="hierRoot2" presStyleCnt="0">
        <dgm:presLayoutVars>
          <dgm:hierBranch val="init"/>
        </dgm:presLayoutVars>
      </dgm:prSet>
      <dgm:spPr/>
    </dgm:pt>
    <dgm:pt modelId="{15A8D368-B720-466B-89AD-C47042F3030D}" type="pres">
      <dgm:prSet presAssocID="{24B55815-A773-4581-ACE3-33AD037EC2C4}" presName="rootComposite" presStyleCnt="0"/>
      <dgm:spPr/>
    </dgm:pt>
    <dgm:pt modelId="{40D986A8-EBC7-45C6-A4D0-31FC12DF45D6}" type="pres">
      <dgm:prSet presAssocID="{24B55815-A773-4581-ACE3-33AD037EC2C4}" presName="rootText" presStyleLbl="node3" presStyleIdx="2" presStyleCnt="5">
        <dgm:presLayoutVars>
          <dgm:chPref val="3"/>
        </dgm:presLayoutVars>
      </dgm:prSet>
      <dgm:spPr/>
    </dgm:pt>
    <dgm:pt modelId="{7A8722B8-4ACA-46A7-9E97-0BB675AA22BD}" type="pres">
      <dgm:prSet presAssocID="{24B55815-A773-4581-ACE3-33AD037EC2C4}" presName="rootConnector" presStyleLbl="node3" presStyleIdx="2" presStyleCnt="5"/>
      <dgm:spPr/>
    </dgm:pt>
    <dgm:pt modelId="{BC72D9CB-6E4C-4336-8488-C62E90596D70}" type="pres">
      <dgm:prSet presAssocID="{24B55815-A773-4581-ACE3-33AD037EC2C4}" presName="hierChild4" presStyleCnt="0"/>
      <dgm:spPr/>
    </dgm:pt>
    <dgm:pt modelId="{369BDC1B-C597-4A45-9C8B-00F722FA346F}" type="pres">
      <dgm:prSet presAssocID="{24B55815-A773-4581-ACE3-33AD037EC2C4}" presName="hierChild5" presStyleCnt="0"/>
      <dgm:spPr/>
    </dgm:pt>
    <dgm:pt modelId="{E977AA9D-5115-4164-A972-C8D2642B468C}" type="pres">
      <dgm:prSet presAssocID="{51CAF707-8838-41F6-AE4F-B8882C6429D5}" presName="hierChild5" presStyleCnt="0"/>
      <dgm:spPr/>
    </dgm:pt>
    <dgm:pt modelId="{FDC8FA7A-7B06-4A3A-BFC2-E814289B023F}" type="pres">
      <dgm:prSet presAssocID="{374C941E-40D7-4F3E-BD7A-B03498C0BF47}" presName="Name64" presStyleLbl="parChTrans1D2" presStyleIdx="1" presStyleCnt="2"/>
      <dgm:spPr/>
    </dgm:pt>
    <dgm:pt modelId="{A7E3A7A7-9907-482D-8B49-B38784B074DA}" type="pres">
      <dgm:prSet presAssocID="{79D79285-D048-49BA-A46E-6E457688D582}" presName="hierRoot2" presStyleCnt="0">
        <dgm:presLayoutVars>
          <dgm:hierBranch val="init"/>
        </dgm:presLayoutVars>
      </dgm:prSet>
      <dgm:spPr/>
    </dgm:pt>
    <dgm:pt modelId="{7849E944-52FD-44A1-AE72-46D9FAFF0DB1}" type="pres">
      <dgm:prSet presAssocID="{79D79285-D048-49BA-A46E-6E457688D582}" presName="rootComposite" presStyleCnt="0"/>
      <dgm:spPr/>
    </dgm:pt>
    <dgm:pt modelId="{61E1FF23-58C5-40A7-98CF-E7F3930DD230}" type="pres">
      <dgm:prSet presAssocID="{79D79285-D048-49BA-A46E-6E457688D582}" presName="rootText" presStyleLbl="node2" presStyleIdx="1" presStyleCnt="2">
        <dgm:presLayoutVars>
          <dgm:chPref val="3"/>
        </dgm:presLayoutVars>
      </dgm:prSet>
      <dgm:spPr/>
    </dgm:pt>
    <dgm:pt modelId="{C2B05459-671A-45B8-B877-1E07F06A96D7}" type="pres">
      <dgm:prSet presAssocID="{79D79285-D048-49BA-A46E-6E457688D582}" presName="rootConnector" presStyleLbl="node2" presStyleIdx="1" presStyleCnt="2"/>
      <dgm:spPr/>
    </dgm:pt>
    <dgm:pt modelId="{6F0FD527-8CE7-4A53-8781-803F214FD4FE}" type="pres">
      <dgm:prSet presAssocID="{79D79285-D048-49BA-A46E-6E457688D582}" presName="hierChild4" presStyleCnt="0"/>
      <dgm:spPr/>
    </dgm:pt>
    <dgm:pt modelId="{D5A70CDD-EA29-49FD-9EA1-0A9E25573A9D}" type="pres">
      <dgm:prSet presAssocID="{B950A3B5-6F44-424C-9698-C5523471754C}" presName="Name64" presStyleLbl="parChTrans1D3" presStyleIdx="3" presStyleCnt="5"/>
      <dgm:spPr/>
    </dgm:pt>
    <dgm:pt modelId="{76629A1D-881F-4465-9D29-509D6C6A8E82}" type="pres">
      <dgm:prSet presAssocID="{B3031820-D247-47B5-A2C5-C10BAD2B8611}" presName="hierRoot2" presStyleCnt="0">
        <dgm:presLayoutVars>
          <dgm:hierBranch val="init"/>
        </dgm:presLayoutVars>
      </dgm:prSet>
      <dgm:spPr/>
    </dgm:pt>
    <dgm:pt modelId="{928A8878-BE0E-4D45-AAAB-EE8E4AC7998B}" type="pres">
      <dgm:prSet presAssocID="{B3031820-D247-47B5-A2C5-C10BAD2B8611}" presName="rootComposite" presStyleCnt="0"/>
      <dgm:spPr/>
    </dgm:pt>
    <dgm:pt modelId="{E73109B6-02F9-4DFB-B551-09E35FE3EF6E}" type="pres">
      <dgm:prSet presAssocID="{B3031820-D247-47B5-A2C5-C10BAD2B8611}" presName="rootText" presStyleLbl="node3" presStyleIdx="3" presStyleCnt="5">
        <dgm:presLayoutVars>
          <dgm:chPref val="3"/>
        </dgm:presLayoutVars>
      </dgm:prSet>
      <dgm:spPr/>
    </dgm:pt>
    <dgm:pt modelId="{622BCCDA-A584-4586-B665-DFCB262FBEF5}" type="pres">
      <dgm:prSet presAssocID="{B3031820-D247-47B5-A2C5-C10BAD2B8611}" presName="rootConnector" presStyleLbl="node3" presStyleIdx="3" presStyleCnt="5"/>
      <dgm:spPr/>
    </dgm:pt>
    <dgm:pt modelId="{C6A19F61-F06C-48DB-828E-4DB3D6B645BD}" type="pres">
      <dgm:prSet presAssocID="{B3031820-D247-47B5-A2C5-C10BAD2B8611}" presName="hierChild4" presStyleCnt="0"/>
      <dgm:spPr/>
    </dgm:pt>
    <dgm:pt modelId="{37C9DCED-DA65-4397-9B17-4A8EF4CEA2AD}" type="pres">
      <dgm:prSet presAssocID="{B3031820-D247-47B5-A2C5-C10BAD2B8611}" presName="hierChild5" presStyleCnt="0"/>
      <dgm:spPr/>
    </dgm:pt>
    <dgm:pt modelId="{4E89D985-3B07-4968-9377-BDAC321364E3}" type="pres">
      <dgm:prSet presAssocID="{37E05634-164A-4167-8915-4A8579C7F8C3}" presName="Name64" presStyleLbl="parChTrans1D3" presStyleIdx="4" presStyleCnt="5"/>
      <dgm:spPr/>
    </dgm:pt>
    <dgm:pt modelId="{CC5E2C43-F01D-4662-B218-FDC3B9E8D235}" type="pres">
      <dgm:prSet presAssocID="{6129A24E-6583-4F79-BE34-81E77228ECAF}" presName="hierRoot2" presStyleCnt="0">
        <dgm:presLayoutVars>
          <dgm:hierBranch val="init"/>
        </dgm:presLayoutVars>
      </dgm:prSet>
      <dgm:spPr/>
    </dgm:pt>
    <dgm:pt modelId="{688B3730-365F-4160-8CF9-613FED2DB349}" type="pres">
      <dgm:prSet presAssocID="{6129A24E-6583-4F79-BE34-81E77228ECAF}" presName="rootComposite" presStyleCnt="0"/>
      <dgm:spPr/>
    </dgm:pt>
    <dgm:pt modelId="{A27307EB-40A6-4F44-BF04-313649FF5333}" type="pres">
      <dgm:prSet presAssocID="{6129A24E-6583-4F79-BE34-81E77228ECAF}" presName="rootText" presStyleLbl="node3" presStyleIdx="4" presStyleCnt="5">
        <dgm:presLayoutVars>
          <dgm:chPref val="3"/>
        </dgm:presLayoutVars>
      </dgm:prSet>
      <dgm:spPr/>
    </dgm:pt>
    <dgm:pt modelId="{A2F27E77-C3BC-4BCF-AF1C-F6C3F8B95D27}" type="pres">
      <dgm:prSet presAssocID="{6129A24E-6583-4F79-BE34-81E77228ECAF}" presName="rootConnector" presStyleLbl="node3" presStyleIdx="4" presStyleCnt="5"/>
      <dgm:spPr/>
    </dgm:pt>
    <dgm:pt modelId="{37355D2C-ACE4-4CC7-980D-F87A003694AE}" type="pres">
      <dgm:prSet presAssocID="{6129A24E-6583-4F79-BE34-81E77228ECAF}" presName="hierChild4" presStyleCnt="0"/>
      <dgm:spPr/>
    </dgm:pt>
    <dgm:pt modelId="{3C11E71C-292A-408D-A157-CAD6158DD5E1}" type="pres">
      <dgm:prSet presAssocID="{6129A24E-6583-4F79-BE34-81E77228ECAF}" presName="hierChild5" presStyleCnt="0"/>
      <dgm:spPr/>
    </dgm:pt>
    <dgm:pt modelId="{2BE31C2E-3C9D-422F-A838-8005412BCC37}" type="pres">
      <dgm:prSet presAssocID="{79D79285-D048-49BA-A46E-6E457688D582}" presName="hierChild5" presStyleCnt="0"/>
      <dgm:spPr/>
    </dgm:pt>
    <dgm:pt modelId="{A41403F4-A288-4F72-ADCE-1427C5B48ADE}" type="pres">
      <dgm:prSet presAssocID="{6297DBB5-0515-4227-AAA0-073A15AEE160}" presName="hierChild3" presStyleCnt="0"/>
      <dgm:spPr/>
    </dgm:pt>
  </dgm:ptLst>
  <dgm:cxnLst>
    <dgm:cxn modelId="{C81D4705-8BCD-43EB-8D9D-DBD0EDE4DA0A}" type="presOf" srcId="{70F8FB3D-5E69-4CFC-95F1-433ACAA6660E}" destId="{95820465-FBD9-46E1-8FFD-7C87DA58524C}" srcOrd="1" destOrd="0" presId="urn:microsoft.com/office/officeart/2009/3/layout/HorizontalOrganizationChart"/>
    <dgm:cxn modelId="{DF6DF609-3A95-455C-8E27-B1DDF4BBECD3}" type="presOf" srcId="{B3031820-D247-47B5-A2C5-C10BAD2B8611}" destId="{622BCCDA-A584-4586-B665-DFCB262FBEF5}" srcOrd="1" destOrd="0" presId="urn:microsoft.com/office/officeart/2009/3/layout/HorizontalOrganizationChart"/>
    <dgm:cxn modelId="{54E98415-FB04-48E8-B3B9-88389379F001}" srcId="{90B1F3E7-4393-4A8F-A970-0D153BDCEB44}" destId="{6297DBB5-0515-4227-AAA0-073A15AEE160}" srcOrd="0" destOrd="0" parTransId="{D52589C8-7F94-4046-B46B-C2B0C2906E9E}" sibTransId="{CB866978-87CF-4F2A-A2CD-53193C35CC75}"/>
    <dgm:cxn modelId="{AC0C682E-D340-4684-83E0-FAC3CCD6456E}" type="presOf" srcId="{B3031820-D247-47B5-A2C5-C10BAD2B8611}" destId="{E73109B6-02F9-4DFB-B551-09E35FE3EF6E}" srcOrd="0" destOrd="0" presId="urn:microsoft.com/office/officeart/2009/3/layout/HorizontalOrganizationChart"/>
    <dgm:cxn modelId="{1ADF1A3B-6AE6-441A-8FFE-F6141263E654}" type="presOf" srcId="{BD07AB2F-2BC1-4D1E-A5DD-83D737DDDDDA}" destId="{83F6D327-6BDA-44A4-B977-EDD4A3774792}" srcOrd="0" destOrd="0" presId="urn:microsoft.com/office/officeart/2009/3/layout/HorizontalOrganizationChart"/>
    <dgm:cxn modelId="{D3621740-C860-4F23-AAFB-32056C4D8AEF}" srcId="{79D79285-D048-49BA-A46E-6E457688D582}" destId="{6129A24E-6583-4F79-BE34-81E77228ECAF}" srcOrd="1" destOrd="0" parTransId="{37E05634-164A-4167-8915-4A8579C7F8C3}" sibTransId="{B115BF95-A507-431F-8806-4CD89DA740F0}"/>
    <dgm:cxn modelId="{0B42B05D-8321-4532-8ABD-217CE910B27C}" type="presOf" srcId="{13616B4F-4B56-49FF-97A6-4319216CC0F1}" destId="{ACD499C3-4FCD-4444-BEBA-499E818BFDB7}" srcOrd="0" destOrd="0" presId="urn:microsoft.com/office/officeart/2009/3/layout/HorizontalOrganizationChart"/>
    <dgm:cxn modelId="{08A53F60-46A4-45C3-B5C0-94F0E67D3DF7}" srcId="{51CAF707-8838-41F6-AE4F-B8882C6429D5}" destId="{70F8FB3D-5E69-4CFC-95F1-433ACAA6660E}" srcOrd="0" destOrd="0" parTransId="{BD07AB2F-2BC1-4D1E-A5DD-83D737DDDDDA}" sibTransId="{A0500664-0375-4AED-8FB2-41B3FC175C05}"/>
    <dgm:cxn modelId="{6C849260-6BF3-4BB9-BB5F-BA0D9048B080}" type="presOf" srcId="{8CF414C4-707F-442E-A882-AD5870E970A9}" destId="{471B41C1-245C-4304-9943-A3B593736A3D}" srcOrd="0" destOrd="0" presId="urn:microsoft.com/office/officeart/2009/3/layout/HorizontalOrganizationChart"/>
    <dgm:cxn modelId="{B553A047-7954-451E-A30B-72811843305E}" srcId="{79D79285-D048-49BA-A46E-6E457688D582}" destId="{B3031820-D247-47B5-A2C5-C10BAD2B8611}" srcOrd="0" destOrd="0" parTransId="{B950A3B5-6F44-424C-9698-C5523471754C}" sibTransId="{390F9632-7932-4C67-8EF0-2B02791B3E88}"/>
    <dgm:cxn modelId="{EB9A6B48-28E8-4F30-A81C-9F92C38B5C29}" type="presOf" srcId="{13616B4F-4B56-49FF-97A6-4319216CC0F1}" destId="{93D0F611-BCF7-4607-B11C-31C4BD8428F9}" srcOrd="1" destOrd="0" presId="urn:microsoft.com/office/officeart/2009/3/layout/HorizontalOrganizationChart"/>
    <dgm:cxn modelId="{9FB0FC6E-1661-48DF-97E7-E5780A3C2D00}" srcId="{6297DBB5-0515-4227-AAA0-073A15AEE160}" destId="{79D79285-D048-49BA-A46E-6E457688D582}" srcOrd="1" destOrd="0" parTransId="{374C941E-40D7-4F3E-BD7A-B03498C0BF47}" sibTransId="{FF90ABBA-AB90-4EBC-9D95-5EEE83AF3319}"/>
    <dgm:cxn modelId="{402ED94F-9FD7-45AB-8AAD-D9E7C0370DEF}" type="presOf" srcId="{51CAF707-8838-41F6-AE4F-B8882C6429D5}" destId="{47977382-38C3-465B-80BF-3DC2B96B749F}" srcOrd="0" destOrd="0" presId="urn:microsoft.com/office/officeart/2009/3/layout/HorizontalOrganizationChart"/>
    <dgm:cxn modelId="{8E2AAC73-F3F9-4ECB-9CDE-7A4D74BACB34}" type="presOf" srcId="{4AEAE415-E5CC-40C7-A585-A954F154CF41}" destId="{885A097C-0C85-427F-95F2-2A6D1306A576}" srcOrd="0" destOrd="0" presId="urn:microsoft.com/office/officeart/2009/3/layout/HorizontalOrganizationChart"/>
    <dgm:cxn modelId="{CA54FB73-A6A0-4FCB-B9E1-3F0640F31821}" type="presOf" srcId="{6129A24E-6583-4F79-BE34-81E77228ECAF}" destId="{A27307EB-40A6-4F44-BF04-313649FF5333}" srcOrd="0" destOrd="0" presId="urn:microsoft.com/office/officeart/2009/3/layout/HorizontalOrganizationChart"/>
    <dgm:cxn modelId="{B8935E54-72F3-48DE-9CAE-E39B7C047D1A}" type="presOf" srcId="{6129A24E-6583-4F79-BE34-81E77228ECAF}" destId="{A2F27E77-C3BC-4BCF-AF1C-F6C3F8B95D27}" srcOrd="1" destOrd="0" presId="urn:microsoft.com/office/officeart/2009/3/layout/HorizontalOrganizationChart"/>
    <dgm:cxn modelId="{00EEC574-34D9-4E57-895C-AE72505A2014}" type="presOf" srcId="{79D79285-D048-49BA-A46E-6E457688D582}" destId="{C2B05459-671A-45B8-B877-1E07F06A96D7}" srcOrd="1" destOrd="0" presId="urn:microsoft.com/office/officeart/2009/3/layout/HorizontalOrganizationChart"/>
    <dgm:cxn modelId="{0B6A4182-9FBA-4E62-8F93-D5757BAC9E7E}" srcId="{51CAF707-8838-41F6-AE4F-B8882C6429D5}" destId="{13616B4F-4B56-49FF-97A6-4319216CC0F1}" srcOrd="1" destOrd="0" parTransId="{4AEAE415-E5CC-40C7-A585-A954F154CF41}" sibTransId="{F8CA9C48-D979-4C46-878D-5B4208A74E08}"/>
    <dgm:cxn modelId="{43778783-C0CF-47CF-A0E1-70C68EC35040}" type="presOf" srcId="{24B55815-A773-4581-ACE3-33AD037EC2C4}" destId="{40D986A8-EBC7-45C6-A4D0-31FC12DF45D6}" srcOrd="0" destOrd="0" presId="urn:microsoft.com/office/officeart/2009/3/layout/HorizontalOrganizationChart"/>
    <dgm:cxn modelId="{59162290-B625-4CFB-A6DF-FF970D83A0F6}" type="presOf" srcId="{24B55815-A773-4581-ACE3-33AD037EC2C4}" destId="{7A8722B8-4ACA-46A7-9E97-0BB675AA22BD}" srcOrd="1" destOrd="0" presId="urn:microsoft.com/office/officeart/2009/3/layout/HorizontalOrganizationChart"/>
    <dgm:cxn modelId="{316E7E9A-11E5-4BD3-AA21-A07A8211C0A4}" type="presOf" srcId="{6297DBB5-0515-4227-AAA0-073A15AEE160}" destId="{8DB7D630-305B-4218-BB55-A280867ABF41}" srcOrd="1" destOrd="0" presId="urn:microsoft.com/office/officeart/2009/3/layout/HorizontalOrganizationChart"/>
    <dgm:cxn modelId="{BDE794A9-9FFE-4E4F-B657-B1FF7601EE40}" srcId="{6297DBB5-0515-4227-AAA0-073A15AEE160}" destId="{51CAF707-8838-41F6-AE4F-B8882C6429D5}" srcOrd="0" destOrd="0" parTransId="{8CF414C4-707F-442E-A882-AD5870E970A9}" sibTransId="{8108438C-60D0-45C3-ADDE-C300EC31DB21}"/>
    <dgm:cxn modelId="{452553AA-08C5-421C-95F2-070DC59393E0}" type="presOf" srcId="{CB825DAF-01C4-45BB-A854-E5270E8CDC1E}" destId="{74CBCDE0-961B-4F97-B048-F629E60AE386}" srcOrd="0" destOrd="0" presId="urn:microsoft.com/office/officeart/2009/3/layout/HorizontalOrganizationChart"/>
    <dgm:cxn modelId="{24500CBE-A024-401C-9DEE-5C3EABE1DF74}" type="presOf" srcId="{6297DBB5-0515-4227-AAA0-073A15AEE160}" destId="{133FFB33-99CC-449E-BE5A-1E9C7FDFD8D6}" srcOrd="0" destOrd="0" presId="urn:microsoft.com/office/officeart/2009/3/layout/HorizontalOrganizationChart"/>
    <dgm:cxn modelId="{EC6969C3-E71B-4835-8E5B-8459110E5A2A}" type="presOf" srcId="{374C941E-40D7-4F3E-BD7A-B03498C0BF47}" destId="{FDC8FA7A-7B06-4A3A-BFC2-E814289B023F}" srcOrd="0" destOrd="0" presId="urn:microsoft.com/office/officeart/2009/3/layout/HorizontalOrganizationChart"/>
    <dgm:cxn modelId="{72A888C4-037C-4987-9AE2-9CF74A03E6F0}" type="presOf" srcId="{90B1F3E7-4393-4A8F-A970-0D153BDCEB44}" destId="{1D0039CC-1F72-4025-A30B-63FFCAFD55D3}" srcOrd="0" destOrd="0" presId="urn:microsoft.com/office/officeart/2009/3/layout/HorizontalOrganizationChart"/>
    <dgm:cxn modelId="{AAE509CF-CAB4-4C03-82F9-F4515F229B1B}" type="presOf" srcId="{51CAF707-8838-41F6-AE4F-B8882C6429D5}" destId="{ED127C1A-3804-4D09-B558-9FAF4F4419FA}" srcOrd="1" destOrd="0" presId="urn:microsoft.com/office/officeart/2009/3/layout/HorizontalOrganizationChart"/>
    <dgm:cxn modelId="{AE7DA9CF-BBF9-4158-9DF4-40266151A439}" srcId="{51CAF707-8838-41F6-AE4F-B8882C6429D5}" destId="{24B55815-A773-4581-ACE3-33AD037EC2C4}" srcOrd="2" destOrd="0" parTransId="{CB825DAF-01C4-45BB-A854-E5270E8CDC1E}" sibTransId="{90D6FF4C-8213-49E6-BD78-A6DA1128BD8F}"/>
    <dgm:cxn modelId="{6E8E24D9-7371-40CC-9FE4-720D3EF1AE03}" type="presOf" srcId="{B950A3B5-6F44-424C-9698-C5523471754C}" destId="{D5A70CDD-EA29-49FD-9EA1-0A9E25573A9D}" srcOrd="0" destOrd="0" presId="urn:microsoft.com/office/officeart/2009/3/layout/HorizontalOrganizationChart"/>
    <dgm:cxn modelId="{566508EE-1BFC-415C-98BE-7C94E4BCAC67}" type="presOf" srcId="{70F8FB3D-5E69-4CFC-95F1-433ACAA6660E}" destId="{11B5C3FC-F022-44DA-AE80-95C080EAB85B}" srcOrd="0" destOrd="0" presId="urn:microsoft.com/office/officeart/2009/3/layout/HorizontalOrganizationChart"/>
    <dgm:cxn modelId="{525F46EE-A000-47D6-B298-113CD5498EEE}" type="presOf" srcId="{37E05634-164A-4167-8915-4A8579C7F8C3}" destId="{4E89D985-3B07-4968-9377-BDAC321364E3}" srcOrd="0" destOrd="0" presId="urn:microsoft.com/office/officeart/2009/3/layout/HorizontalOrganizationChart"/>
    <dgm:cxn modelId="{6FC379FF-5924-4F01-8538-01743BA994C1}" type="presOf" srcId="{79D79285-D048-49BA-A46E-6E457688D582}" destId="{61E1FF23-58C5-40A7-98CF-E7F3930DD230}" srcOrd="0" destOrd="0" presId="urn:microsoft.com/office/officeart/2009/3/layout/HorizontalOrganizationChart"/>
    <dgm:cxn modelId="{E1E0F81C-D540-449A-95E2-F2981B7153C7}" type="presParOf" srcId="{1D0039CC-1F72-4025-A30B-63FFCAFD55D3}" destId="{5215082D-3E58-45E8-AE9E-BF422BE4326E}" srcOrd="0" destOrd="0" presId="urn:microsoft.com/office/officeart/2009/3/layout/HorizontalOrganizationChart"/>
    <dgm:cxn modelId="{BE7CFFDE-3004-43C4-A091-FB7A581A77E1}" type="presParOf" srcId="{5215082D-3E58-45E8-AE9E-BF422BE4326E}" destId="{7A1EC7F2-5185-46AF-AE1B-FAD8FF4563AE}" srcOrd="0" destOrd="0" presId="urn:microsoft.com/office/officeart/2009/3/layout/HorizontalOrganizationChart"/>
    <dgm:cxn modelId="{B0214016-B38C-46BD-A198-E10717EFB59D}" type="presParOf" srcId="{7A1EC7F2-5185-46AF-AE1B-FAD8FF4563AE}" destId="{133FFB33-99CC-449E-BE5A-1E9C7FDFD8D6}" srcOrd="0" destOrd="0" presId="urn:microsoft.com/office/officeart/2009/3/layout/HorizontalOrganizationChart"/>
    <dgm:cxn modelId="{60B4B7D4-70D8-41E6-9C2F-67EB5FDFB5C4}" type="presParOf" srcId="{7A1EC7F2-5185-46AF-AE1B-FAD8FF4563AE}" destId="{8DB7D630-305B-4218-BB55-A280867ABF41}" srcOrd="1" destOrd="0" presId="urn:microsoft.com/office/officeart/2009/3/layout/HorizontalOrganizationChart"/>
    <dgm:cxn modelId="{B1ED5765-0F20-47E1-AB65-9F076EABFD14}" type="presParOf" srcId="{5215082D-3E58-45E8-AE9E-BF422BE4326E}" destId="{304CB65D-006B-4D36-9B1F-B1C1448EB422}" srcOrd="1" destOrd="0" presId="urn:microsoft.com/office/officeart/2009/3/layout/HorizontalOrganizationChart"/>
    <dgm:cxn modelId="{2A722903-1BBA-431E-B032-23BCA749CE4A}" type="presParOf" srcId="{304CB65D-006B-4D36-9B1F-B1C1448EB422}" destId="{471B41C1-245C-4304-9943-A3B593736A3D}" srcOrd="0" destOrd="0" presId="urn:microsoft.com/office/officeart/2009/3/layout/HorizontalOrganizationChart"/>
    <dgm:cxn modelId="{DBC2374E-EF8C-46BB-A4E4-7EA25C7451F4}" type="presParOf" srcId="{304CB65D-006B-4D36-9B1F-B1C1448EB422}" destId="{463315F6-F391-45D1-AEC1-7B62B4BAF823}" srcOrd="1" destOrd="0" presId="urn:microsoft.com/office/officeart/2009/3/layout/HorizontalOrganizationChart"/>
    <dgm:cxn modelId="{B403A65B-32CD-41FE-87B4-1D67D94CF1E0}" type="presParOf" srcId="{463315F6-F391-45D1-AEC1-7B62B4BAF823}" destId="{F5475C18-87B1-48B1-A138-2E767852651C}" srcOrd="0" destOrd="0" presId="urn:microsoft.com/office/officeart/2009/3/layout/HorizontalOrganizationChart"/>
    <dgm:cxn modelId="{A5B92FC3-E2EA-41AF-A0CB-C98733D2093E}" type="presParOf" srcId="{F5475C18-87B1-48B1-A138-2E767852651C}" destId="{47977382-38C3-465B-80BF-3DC2B96B749F}" srcOrd="0" destOrd="0" presId="urn:microsoft.com/office/officeart/2009/3/layout/HorizontalOrganizationChart"/>
    <dgm:cxn modelId="{4125B989-4E1D-44AA-8A07-A85497073302}" type="presParOf" srcId="{F5475C18-87B1-48B1-A138-2E767852651C}" destId="{ED127C1A-3804-4D09-B558-9FAF4F4419FA}" srcOrd="1" destOrd="0" presId="urn:microsoft.com/office/officeart/2009/3/layout/HorizontalOrganizationChart"/>
    <dgm:cxn modelId="{D33F8FB4-500D-4A76-999E-D8C749A9C4E7}" type="presParOf" srcId="{463315F6-F391-45D1-AEC1-7B62B4BAF823}" destId="{6F35BBEE-09DF-4E2F-A5A9-E7252ABF9FDA}" srcOrd="1" destOrd="0" presId="urn:microsoft.com/office/officeart/2009/3/layout/HorizontalOrganizationChart"/>
    <dgm:cxn modelId="{0438067D-F1E4-4EEC-AAE8-DB77353C7CFB}" type="presParOf" srcId="{6F35BBEE-09DF-4E2F-A5A9-E7252ABF9FDA}" destId="{83F6D327-6BDA-44A4-B977-EDD4A3774792}" srcOrd="0" destOrd="0" presId="urn:microsoft.com/office/officeart/2009/3/layout/HorizontalOrganizationChart"/>
    <dgm:cxn modelId="{3F03AD62-2EE9-49C2-AD5B-6C6FDEF02D1A}" type="presParOf" srcId="{6F35BBEE-09DF-4E2F-A5A9-E7252ABF9FDA}" destId="{27C2AD47-A999-429E-B908-251D7702B015}" srcOrd="1" destOrd="0" presId="urn:microsoft.com/office/officeart/2009/3/layout/HorizontalOrganizationChart"/>
    <dgm:cxn modelId="{F3246531-A363-44B5-A079-C4A256F4F354}" type="presParOf" srcId="{27C2AD47-A999-429E-B908-251D7702B015}" destId="{7E74EE87-BDE3-4393-929F-7F33E514B125}" srcOrd="0" destOrd="0" presId="urn:microsoft.com/office/officeart/2009/3/layout/HorizontalOrganizationChart"/>
    <dgm:cxn modelId="{D3929027-A441-4ACF-B81C-E6D3A5118509}" type="presParOf" srcId="{7E74EE87-BDE3-4393-929F-7F33E514B125}" destId="{11B5C3FC-F022-44DA-AE80-95C080EAB85B}" srcOrd="0" destOrd="0" presId="urn:microsoft.com/office/officeart/2009/3/layout/HorizontalOrganizationChart"/>
    <dgm:cxn modelId="{EBABF067-BD9E-4FB5-8918-BFBDDDEE8CC9}" type="presParOf" srcId="{7E74EE87-BDE3-4393-929F-7F33E514B125}" destId="{95820465-FBD9-46E1-8FFD-7C87DA58524C}" srcOrd="1" destOrd="0" presId="urn:microsoft.com/office/officeart/2009/3/layout/HorizontalOrganizationChart"/>
    <dgm:cxn modelId="{B928EC1A-9399-4661-9018-5D25D9DFF258}" type="presParOf" srcId="{27C2AD47-A999-429E-B908-251D7702B015}" destId="{1CE6E2A0-956B-4EF3-AF19-4A661029DC9A}" srcOrd="1" destOrd="0" presId="urn:microsoft.com/office/officeart/2009/3/layout/HorizontalOrganizationChart"/>
    <dgm:cxn modelId="{4B02EB31-22B0-4276-BB5A-318175F5E552}" type="presParOf" srcId="{27C2AD47-A999-429E-B908-251D7702B015}" destId="{2DAB6CE1-6966-4048-91C3-3CF20DDCA88F}" srcOrd="2" destOrd="0" presId="urn:microsoft.com/office/officeart/2009/3/layout/HorizontalOrganizationChart"/>
    <dgm:cxn modelId="{C6D9C46A-126B-4A71-8341-18612F4E28D5}" type="presParOf" srcId="{6F35BBEE-09DF-4E2F-A5A9-E7252ABF9FDA}" destId="{885A097C-0C85-427F-95F2-2A6D1306A576}" srcOrd="2" destOrd="0" presId="urn:microsoft.com/office/officeart/2009/3/layout/HorizontalOrganizationChart"/>
    <dgm:cxn modelId="{E420B2BB-4E45-4477-898E-2CD1AC82AE84}" type="presParOf" srcId="{6F35BBEE-09DF-4E2F-A5A9-E7252ABF9FDA}" destId="{2155C29F-8F1D-4E07-B9CD-31EBBE61A3AA}" srcOrd="3" destOrd="0" presId="urn:microsoft.com/office/officeart/2009/3/layout/HorizontalOrganizationChart"/>
    <dgm:cxn modelId="{21FD8479-7FF7-4482-AB55-E1306F6DE8A5}" type="presParOf" srcId="{2155C29F-8F1D-4E07-B9CD-31EBBE61A3AA}" destId="{3671B8D9-E23F-4441-8275-D3015B5B4F48}" srcOrd="0" destOrd="0" presId="urn:microsoft.com/office/officeart/2009/3/layout/HorizontalOrganizationChart"/>
    <dgm:cxn modelId="{31B7FE93-E6C8-45A6-AD88-AB3AAEBDDFC6}" type="presParOf" srcId="{3671B8D9-E23F-4441-8275-D3015B5B4F48}" destId="{ACD499C3-4FCD-4444-BEBA-499E818BFDB7}" srcOrd="0" destOrd="0" presId="urn:microsoft.com/office/officeart/2009/3/layout/HorizontalOrganizationChart"/>
    <dgm:cxn modelId="{6E174FA4-17DE-4F34-86D2-6539815AF657}" type="presParOf" srcId="{3671B8D9-E23F-4441-8275-D3015B5B4F48}" destId="{93D0F611-BCF7-4607-B11C-31C4BD8428F9}" srcOrd="1" destOrd="0" presId="urn:microsoft.com/office/officeart/2009/3/layout/HorizontalOrganizationChart"/>
    <dgm:cxn modelId="{BFCC88A4-40DE-4B3D-9B8F-B807DE6843A2}" type="presParOf" srcId="{2155C29F-8F1D-4E07-B9CD-31EBBE61A3AA}" destId="{24066FC8-5393-4D11-B844-101369B7CBF0}" srcOrd="1" destOrd="0" presId="urn:microsoft.com/office/officeart/2009/3/layout/HorizontalOrganizationChart"/>
    <dgm:cxn modelId="{9C6C0879-3E6E-4F7F-8002-554C00062C49}" type="presParOf" srcId="{2155C29F-8F1D-4E07-B9CD-31EBBE61A3AA}" destId="{5CFB3B46-1EB2-4C9C-9723-A726F427A7F5}" srcOrd="2" destOrd="0" presId="urn:microsoft.com/office/officeart/2009/3/layout/HorizontalOrganizationChart"/>
    <dgm:cxn modelId="{0F8B3165-72E3-4287-9EC9-9FF84C6CFBE8}" type="presParOf" srcId="{6F35BBEE-09DF-4E2F-A5A9-E7252ABF9FDA}" destId="{74CBCDE0-961B-4F97-B048-F629E60AE386}" srcOrd="4" destOrd="0" presId="urn:microsoft.com/office/officeart/2009/3/layout/HorizontalOrganizationChart"/>
    <dgm:cxn modelId="{EC9FD050-FAE7-469D-9EF1-C9B6635F07BB}" type="presParOf" srcId="{6F35BBEE-09DF-4E2F-A5A9-E7252ABF9FDA}" destId="{7AF2D505-0846-4E52-BA3D-E5ABB6B67309}" srcOrd="5" destOrd="0" presId="urn:microsoft.com/office/officeart/2009/3/layout/HorizontalOrganizationChart"/>
    <dgm:cxn modelId="{24A2F495-86EA-4588-BC9E-43048783ADCE}" type="presParOf" srcId="{7AF2D505-0846-4E52-BA3D-E5ABB6B67309}" destId="{15A8D368-B720-466B-89AD-C47042F3030D}" srcOrd="0" destOrd="0" presId="urn:microsoft.com/office/officeart/2009/3/layout/HorizontalOrganizationChart"/>
    <dgm:cxn modelId="{E407C0D4-4F0B-40BE-92D5-1BA1756F4061}" type="presParOf" srcId="{15A8D368-B720-466B-89AD-C47042F3030D}" destId="{40D986A8-EBC7-45C6-A4D0-31FC12DF45D6}" srcOrd="0" destOrd="0" presId="urn:microsoft.com/office/officeart/2009/3/layout/HorizontalOrganizationChart"/>
    <dgm:cxn modelId="{DCA256EF-DB11-4A00-A930-4BA1A09AABCC}" type="presParOf" srcId="{15A8D368-B720-466B-89AD-C47042F3030D}" destId="{7A8722B8-4ACA-46A7-9E97-0BB675AA22BD}" srcOrd="1" destOrd="0" presId="urn:microsoft.com/office/officeart/2009/3/layout/HorizontalOrganizationChart"/>
    <dgm:cxn modelId="{D5324BC5-CB45-4C34-904C-B12F0B06B9F7}" type="presParOf" srcId="{7AF2D505-0846-4E52-BA3D-E5ABB6B67309}" destId="{BC72D9CB-6E4C-4336-8488-C62E90596D70}" srcOrd="1" destOrd="0" presId="urn:microsoft.com/office/officeart/2009/3/layout/HorizontalOrganizationChart"/>
    <dgm:cxn modelId="{9A526808-DFA8-44C5-B216-C2AF6A047927}" type="presParOf" srcId="{7AF2D505-0846-4E52-BA3D-E5ABB6B67309}" destId="{369BDC1B-C597-4A45-9C8B-00F722FA346F}" srcOrd="2" destOrd="0" presId="urn:microsoft.com/office/officeart/2009/3/layout/HorizontalOrganizationChart"/>
    <dgm:cxn modelId="{6CE1370C-3E6C-4DC1-AB25-9FE725F1FDCD}" type="presParOf" srcId="{463315F6-F391-45D1-AEC1-7B62B4BAF823}" destId="{E977AA9D-5115-4164-A972-C8D2642B468C}" srcOrd="2" destOrd="0" presId="urn:microsoft.com/office/officeart/2009/3/layout/HorizontalOrganizationChart"/>
    <dgm:cxn modelId="{AA169E9A-0CC3-43DD-A4D1-CFD3C5414C48}" type="presParOf" srcId="{304CB65D-006B-4D36-9B1F-B1C1448EB422}" destId="{FDC8FA7A-7B06-4A3A-BFC2-E814289B023F}" srcOrd="2" destOrd="0" presId="urn:microsoft.com/office/officeart/2009/3/layout/HorizontalOrganizationChart"/>
    <dgm:cxn modelId="{A5AAC523-C9D0-4ECD-924D-4DCA1B675713}" type="presParOf" srcId="{304CB65D-006B-4D36-9B1F-B1C1448EB422}" destId="{A7E3A7A7-9907-482D-8B49-B38784B074DA}" srcOrd="3" destOrd="0" presId="urn:microsoft.com/office/officeart/2009/3/layout/HorizontalOrganizationChart"/>
    <dgm:cxn modelId="{017042DB-C73D-4793-B30A-C499491CD7FE}" type="presParOf" srcId="{A7E3A7A7-9907-482D-8B49-B38784B074DA}" destId="{7849E944-52FD-44A1-AE72-46D9FAFF0DB1}" srcOrd="0" destOrd="0" presId="urn:microsoft.com/office/officeart/2009/3/layout/HorizontalOrganizationChart"/>
    <dgm:cxn modelId="{F9664DE0-5651-448F-A845-E7544C87BA79}" type="presParOf" srcId="{7849E944-52FD-44A1-AE72-46D9FAFF0DB1}" destId="{61E1FF23-58C5-40A7-98CF-E7F3930DD230}" srcOrd="0" destOrd="0" presId="urn:microsoft.com/office/officeart/2009/3/layout/HorizontalOrganizationChart"/>
    <dgm:cxn modelId="{267F1FCC-AFF2-47C5-8F0E-3A962AB2A44E}" type="presParOf" srcId="{7849E944-52FD-44A1-AE72-46D9FAFF0DB1}" destId="{C2B05459-671A-45B8-B877-1E07F06A96D7}" srcOrd="1" destOrd="0" presId="urn:microsoft.com/office/officeart/2009/3/layout/HorizontalOrganizationChart"/>
    <dgm:cxn modelId="{D808608E-00F7-4ABC-A181-3B964B8F53FA}" type="presParOf" srcId="{A7E3A7A7-9907-482D-8B49-B38784B074DA}" destId="{6F0FD527-8CE7-4A53-8781-803F214FD4FE}" srcOrd="1" destOrd="0" presId="urn:microsoft.com/office/officeart/2009/3/layout/HorizontalOrganizationChart"/>
    <dgm:cxn modelId="{875E36C0-C174-4870-86FB-F1F9534EF7BB}" type="presParOf" srcId="{6F0FD527-8CE7-4A53-8781-803F214FD4FE}" destId="{D5A70CDD-EA29-49FD-9EA1-0A9E25573A9D}" srcOrd="0" destOrd="0" presId="urn:microsoft.com/office/officeart/2009/3/layout/HorizontalOrganizationChart"/>
    <dgm:cxn modelId="{DF34020D-22CC-464D-9697-69B4F267988E}" type="presParOf" srcId="{6F0FD527-8CE7-4A53-8781-803F214FD4FE}" destId="{76629A1D-881F-4465-9D29-509D6C6A8E82}" srcOrd="1" destOrd="0" presId="urn:microsoft.com/office/officeart/2009/3/layout/HorizontalOrganizationChart"/>
    <dgm:cxn modelId="{066F301C-FF10-49CF-A681-B8F47B6F1997}" type="presParOf" srcId="{76629A1D-881F-4465-9D29-509D6C6A8E82}" destId="{928A8878-BE0E-4D45-AAAB-EE8E4AC7998B}" srcOrd="0" destOrd="0" presId="urn:microsoft.com/office/officeart/2009/3/layout/HorizontalOrganizationChart"/>
    <dgm:cxn modelId="{2AD52554-8D01-41B8-A81F-8F9DFC1D08B7}" type="presParOf" srcId="{928A8878-BE0E-4D45-AAAB-EE8E4AC7998B}" destId="{E73109B6-02F9-4DFB-B551-09E35FE3EF6E}" srcOrd="0" destOrd="0" presId="urn:microsoft.com/office/officeart/2009/3/layout/HorizontalOrganizationChart"/>
    <dgm:cxn modelId="{71C9ABCE-6DDE-4ACD-8D24-64D1450D0092}" type="presParOf" srcId="{928A8878-BE0E-4D45-AAAB-EE8E4AC7998B}" destId="{622BCCDA-A584-4586-B665-DFCB262FBEF5}" srcOrd="1" destOrd="0" presId="urn:microsoft.com/office/officeart/2009/3/layout/HorizontalOrganizationChart"/>
    <dgm:cxn modelId="{CB0BE5D7-812E-42D6-B851-DB4C01FF00BE}" type="presParOf" srcId="{76629A1D-881F-4465-9D29-509D6C6A8E82}" destId="{C6A19F61-F06C-48DB-828E-4DB3D6B645BD}" srcOrd="1" destOrd="0" presId="urn:microsoft.com/office/officeart/2009/3/layout/HorizontalOrganizationChart"/>
    <dgm:cxn modelId="{7684A921-7603-449D-B978-28C54A36FA6C}" type="presParOf" srcId="{76629A1D-881F-4465-9D29-509D6C6A8E82}" destId="{37C9DCED-DA65-4397-9B17-4A8EF4CEA2AD}" srcOrd="2" destOrd="0" presId="urn:microsoft.com/office/officeart/2009/3/layout/HorizontalOrganizationChart"/>
    <dgm:cxn modelId="{6AF19C13-0675-471E-BBF6-129DEF130848}" type="presParOf" srcId="{6F0FD527-8CE7-4A53-8781-803F214FD4FE}" destId="{4E89D985-3B07-4968-9377-BDAC321364E3}" srcOrd="2" destOrd="0" presId="urn:microsoft.com/office/officeart/2009/3/layout/HorizontalOrganizationChart"/>
    <dgm:cxn modelId="{9BC2E034-CB0B-4A87-BE0B-F888B417AA7E}" type="presParOf" srcId="{6F0FD527-8CE7-4A53-8781-803F214FD4FE}" destId="{CC5E2C43-F01D-4662-B218-FDC3B9E8D235}" srcOrd="3" destOrd="0" presId="urn:microsoft.com/office/officeart/2009/3/layout/HorizontalOrganizationChart"/>
    <dgm:cxn modelId="{3BE4DAEA-5CB4-4249-94D9-F758BA5C2B84}" type="presParOf" srcId="{CC5E2C43-F01D-4662-B218-FDC3B9E8D235}" destId="{688B3730-365F-4160-8CF9-613FED2DB349}" srcOrd="0" destOrd="0" presId="urn:microsoft.com/office/officeart/2009/3/layout/HorizontalOrganizationChart"/>
    <dgm:cxn modelId="{94DA7B40-2BC5-438D-99FB-1FBACE27D1E4}" type="presParOf" srcId="{688B3730-365F-4160-8CF9-613FED2DB349}" destId="{A27307EB-40A6-4F44-BF04-313649FF5333}" srcOrd="0" destOrd="0" presId="urn:microsoft.com/office/officeart/2009/3/layout/HorizontalOrganizationChart"/>
    <dgm:cxn modelId="{5645985D-40EB-4926-A5A2-B05A422BCDEB}" type="presParOf" srcId="{688B3730-365F-4160-8CF9-613FED2DB349}" destId="{A2F27E77-C3BC-4BCF-AF1C-F6C3F8B95D27}" srcOrd="1" destOrd="0" presId="urn:microsoft.com/office/officeart/2009/3/layout/HorizontalOrganizationChart"/>
    <dgm:cxn modelId="{0A69CF00-D738-405C-A226-0652952EC06F}" type="presParOf" srcId="{CC5E2C43-F01D-4662-B218-FDC3B9E8D235}" destId="{37355D2C-ACE4-4CC7-980D-F87A003694AE}" srcOrd="1" destOrd="0" presId="urn:microsoft.com/office/officeart/2009/3/layout/HorizontalOrganizationChart"/>
    <dgm:cxn modelId="{BC8D3CD4-08ED-46E5-8BCB-43AD2BAD230B}" type="presParOf" srcId="{CC5E2C43-F01D-4662-B218-FDC3B9E8D235}" destId="{3C11E71C-292A-408D-A157-CAD6158DD5E1}" srcOrd="2" destOrd="0" presId="urn:microsoft.com/office/officeart/2009/3/layout/HorizontalOrganizationChart"/>
    <dgm:cxn modelId="{82DCB4CD-4CAC-4792-A707-2C5AC8358219}" type="presParOf" srcId="{A7E3A7A7-9907-482D-8B49-B38784B074DA}" destId="{2BE31C2E-3C9D-422F-A838-8005412BCC37}" srcOrd="2" destOrd="0" presId="urn:microsoft.com/office/officeart/2009/3/layout/HorizontalOrganizationChart"/>
    <dgm:cxn modelId="{A1095387-A114-42F3-B7FE-8C78D86727D0}" type="presParOf" srcId="{5215082D-3E58-45E8-AE9E-BF422BE4326E}" destId="{A41403F4-A288-4F72-ADCE-1427C5B48AD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B1F3E7-4393-4A8F-A970-0D153BDCEB44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97DBB5-0515-4227-AAA0-073A15AEE160}">
      <dgm:prSet phldrT="[Text]"/>
      <dgm:spPr/>
      <dgm:t>
        <a:bodyPr/>
        <a:lstStyle/>
        <a:p>
          <a:r>
            <a:rPr lang="en-US" dirty="0"/>
            <a:t>Temporal Redundancies</a:t>
          </a:r>
        </a:p>
      </dgm:t>
    </dgm:pt>
    <dgm:pt modelId="{D52589C8-7F94-4046-B46B-C2B0C2906E9E}" type="parTrans" cxnId="{54E98415-FB04-48E8-B3B9-88389379F001}">
      <dgm:prSet/>
      <dgm:spPr/>
      <dgm:t>
        <a:bodyPr/>
        <a:lstStyle/>
        <a:p>
          <a:endParaRPr lang="en-US"/>
        </a:p>
      </dgm:t>
    </dgm:pt>
    <dgm:pt modelId="{CB866978-87CF-4F2A-A2CD-53193C35CC75}" type="sibTrans" cxnId="{54E98415-FB04-48E8-B3B9-88389379F001}">
      <dgm:prSet/>
      <dgm:spPr/>
      <dgm:t>
        <a:bodyPr/>
        <a:lstStyle/>
        <a:p>
          <a:endParaRPr lang="en-US"/>
        </a:p>
      </dgm:t>
    </dgm:pt>
    <dgm:pt modelId="{51CAF707-8838-41F6-AE4F-B8882C6429D5}">
      <dgm:prSet phldrT="[Text]"/>
      <dgm:spPr/>
      <dgm:t>
        <a:bodyPr/>
        <a:lstStyle/>
        <a:p>
          <a:r>
            <a:rPr lang="en-US" dirty="0"/>
            <a:t>Reduce data</a:t>
          </a:r>
        </a:p>
      </dgm:t>
    </dgm:pt>
    <dgm:pt modelId="{8CF414C4-707F-442E-A882-AD5870E970A9}" type="parTrans" cxnId="{BDE794A9-9FFE-4E4F-B657-B1FF7601EE40}">
      <dgm:prSet/>
      <dgm:spPr/>
      <dgm:t>
        <a:bodyPr/>
        <a:lstStyle/>
        <a:p>
          <a:endParaRPr lang="en-US"/>
        </a:p>
      </dgm:t>
    </dgm:pt>
    <dgm:pt modelId="{8108438C-60D0-45C3-ADDE-C300EC31DB21}" type="sibTrans" cxnId="{BDE794A9-9FFE-4E4F-B657-B1FF7601EE40}">
      <dgm:prSet/>
      <dgm:spPr/>
      <dgm:t>
        <a:bodyPr/>
        <a:lstStyle/>
        <a:p>
          <a:endParaRPr lang="en-US"/>
        </a:p>
      </dgm:t>
    </dgm:pt>
    <dgm:pt modelId="{79D79285-D048-49BA-A46E-6E457688D582}">
      <dgm:prSet phldrT="[Text]"/>
      <dgm:spPr/>
      <dgm:t>
        <a:bodyPr/>
        <a:lstStyle/>
        <a:p>
          <a:r>
            <a:rPr lang="en-US" dirty="0"/>
            <a:t>Reduce model</a:t>
          </a:r>
        </a:p>
      </dgm:t>
    </dgm:pt>
    <dgm:pt modelId="{374C941E-40D7-4F3E-BD7A-B03498C0BF47}" type="parTrans" cxnId="{9FB0FC6E-1661-48DF-97E7-E5780A3C2D00}">
      <dgm:prSet/>
      <dgm:spPr/>
      <dgm:t>
        <a:bodyPr/>
        <a:lstStyle/>
        <a:p>
          <a:endParaRPr lang="en-US"/>
        </a:p>
      </dgm:t>
    </dgm:pt>
    <dgm:pt modelId="{FF90ABBA-AB90-4EBC-9D95-5EEE83AF3319}" type="sibTrans" cxnId="{9FB0FC6E-1661-48DF-97E7-E5780A3C2D00}">
      <dgm:prSet/>
      <dgm:spPr/>
      <dgm:t>
        <a:bodyPr/>
        <a:lstStyle/>
        <a:p>
          <a:endParaRPr lang="en-US"/>
        </a:p>
      </dgm:t>
    </dgm:pt>
    <dgm:pt modelId="{70F8FB3D-5E69-4CFC-95F1-433ACAA6660E}">
      <dgm:prSet phldrT="[Text]"/>
      <dgm:spPr/>
      <dgm:t>
        <a:bodyPr/>
        <a:lstStyle/>
        <a:p>
          <a:r>
            <a:rPr lang="en-US" dirty="0"/>
            <a:t>@Pixel</a:t>
          </a:r>
        </a:p>
      </dgm:t>
    </dgm:pt>
    <dgm:pt modelId="{BD07AB2F-2BC1-4D1E-A5DD-83D737DDDDDA}" type="parTrans" cxnId="{08A53F60-46A4-45C3-B5C0-94F0E67D3DF7}">
      <dgm:prSet/>
      <dgm:spPr/>
      <dgm:t>
        <a:bodyPr/>
        <a:lstStyle/>
        <a:p>
          <a:endParaRPr lang="en-US"/>
        </a:p>
      </dgm:t>
    </dgm:pt>
    <dgm:pt modelId="{A0500664-0375-4AED-8FB2-41B3FC175C05}" type="sibTrans" cxnId="{08A53F60-46A4-45C3-B5C0-94F0E67D3DF7}">
      <dgm:prSet/>
      <dgm:spPr/>
      <dgm:t>
        <a:bodyPr/>
        <a:lstStyle/>
        <a:p>
          <a:endParaRPr lang="en-US"/>
        </a:p>
      </dgm:t>
    </dgm:pt>
    <dgm:pt modelId="{13616B4F-4B56-49FF-97A6-4319216CC0F1}">
      <dgm:prSet phldrT="[Text]"/>
      <dgm:spPr/>
      <dgm:t>
        <a:bodyPr/>
        <a:lstStyle/>
        <a:p>
          <a:r>
            <a:rPr lang="en-US" dirty="0"/>
            <a:t>@Region</a:t>
          </a:r>
        </a:p>
      </dgm:t>
    </dgm:pt>
    <dgm:pt modelId="{4AEAE415-E5CC-40C7-A585-A954F154CF41}" type="parTrans" cxnId="{0B6A4182-9FBA-4E62-8F93-D5757BAC9E7E}">
      <dgm:prSet/>
      <dgm:spPr/>
      <dgm:t>
        <a:bodyPr/>
        <a:lstStyle/>
        <a:p>
          <a:endParaRPr lang="en-US"/>
        </a:p>
      </dgm:t>
    </dgm:pt>
    <dgm:pt modelId="{F8CA9C48-D979-4C46-878D-5B4208A74E08}" type="sibTrans" cxnId="{0B6A4182-9FBA-4E62-8F93-D5757BAC9E7E}">
      <dgm:prSet/>
      <dgm:spPr/>
      <dgm:t>
        <a:bodyPr/>
        <a:lstStyle/>
        <a:p>
          <a:endParaRPr lang="en-US"/>
        </a:p>
      </dgm:t>
    </dgm:pt>
    <dgm:pt modelId="{24B55815-A773-4581-ACE3-33AD037EC2C4}">
      <dgm:prSet phldrT="[Text]"/>
      <dgm:spPr/>
      <dgm:t>
        <a:bodyPr/>
        <a:lstStyle/>
        <a:p>
          <a:r>
            <a:rPr lang="en-US" dirty="0"/>
            <a:t>@Frame</a:t>
          </a:r>
        </a:p>
      </dgm:t>
    </dgm:pt>
    <dgm:pt modelId="{CB825DAF-01C4-45BB-A854-E5270E8CDC1E}" type="parTrans" cxnId="{AE7DA9CF-BBF9-4158-9DF4-40266151A439}">
      <dgm:prSet/>
      <dgm:spPr/>
      <dgm:t>
        <a:bodyPr/>
        <a:lstStyle/>
        <a:p>
          <a:endParaRPr lang="en-US"/>
        </a:p>
      </dgm:t>
    </dgm:pt>
    <dgm:pt modelId="{90D6FF4C-8213-49E6-BD78-A6DA1128BD8F}" type="sibTrans" cxnId="{AE7DA9CF-BBF9-4158-9DF4-40266151A439}">
      <dgm:prSet/>
      <dgm:spPr/>
      <dgm:t>
        <a:bodyPr/>
        <a:lstStyle/>
        <a:p>
          <a:endParaRPr lang="en-US"/>
        </a:p>
      </dgm:t>
    </dgm:pt>
    <dgm:pt modelId="{B3031820-D247-47B5-A2C5-C10BAD2B8611}">
      <dgm:prSet phldrT="[Text]"/>
      <dgm:spPr/>
      <dgm:t>
        <a:bodyPr/>
        <a:lstStyle/>
        <a:p>
          <a:r>
            <a:rPr lang="en-US" dirty="0"/>
            <a:t>@Block</a:t>
          </a:r>
        </a:p>
      </dgm:t>
    </dgm:pt>
    <dgm:pt modelId="{B950A3B5-6F44-424C-9698-C5523471754C}" type="parTrans" cxnId="{B553A047-7954-451E-A30B-72811843305E}">
      <dgm:prSet/>
      <dgm:spPr/>
      <dgm:t>
        <a:bodyPr/>
        <a:lstStyle/>
        <a:p>
          <a:endParaRPr lang="en-US"/>
        </a:p>
      </dgm:t>
    </dgm:pt>
    <dgm:pt modelId="{390F9632-7932-4C67-8EF0-2B02791B3E88}" type="sibTrans" cxnId="{B553A047-7954-451E-A30B-72811843305E}">
      <dgm:prSet/>
      <dgm:spPr/>
      <dgm:t>
        <a:bodyPr/>
        <a:lstStyle/>
        <a:p>
          <a:endParaRPr lang="en-US"/>
        </a:p>
      </dgm:t>
    </dgm:pt>
    <dgm:pt modelId="{6129A24E-6583-4F79-BE34-81E77228ECAF}">
      <dgm:prSet phldrT="[Text]"/>
      <dgm:spPr/>
      <dgm:t>
        <a:bodyPr/>
        <a:lstStyle/>
        <a:p>
          <a:r>
            <a:rPr lang="en-US" dirty="0"/>
            <a:t>@Backbone</a:t>
          </a:r>
        </a:p>
      </dgm:t>
    </dgm:pt>
    <dgm:pt modelId="{37E05634-164A-4167-8915-4A8579C7F8C3}" type="parTrans" cxnId="{D3621740-C860-4F23-AAFB-32056C4D8AEF}">
      <dgm:prSet/>
      <dgm:spPr/>
      <dgm:t>
        <a:bodyPr/>
        <a:lstStyle/>
        <a:p>
          <a:endParaRPr lang="en-US"/>
        </a:p>
      </dgm:t>
    </dgm:pt>
    <dgm:pt modelId="{B115BF95-A507-431F-8806-4CD89DA740F0}" type="sibTrans" cxnId="{D3621740-C860-4F23-AAFB-32056C4D8AEF}">
      <dgm:prSet/>
      <dgm:spPr/>
      <dgm:t>
        <a:bodyPr/>
        <a:lstStyle/>
        <a:p>
          <a:endParaRPr lang="en-US"/>
        </a:p>
      </dgm:t>
    </dgm:pt>
    <dgm:pt modelId="{1D0039CC-1F72-4025-A30B-63FFCAFD55D3}" type="pres">
      <dgm:prSet presAssocID="{90B1F3E7-4393-4A8F-A970-0D153BDCEB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5082D-3E58-45E8-AE9E-BF422BE4326E}" type="pres">
      <dgm:prSet presAssocID="{6297DBB5-0515-4227-AAA0-073A15AEE160}" presName="hierRoot1" presStyleCnt="0">
        <dgm:presLayoutVars>
          <dgm:hierBranch val="init"/>
        </dgm:presLayoutVars>
      </dgm:prSet>
      <dgm:spPr/>
    </dgm:pt>
    <dgm:pt modelId="{7A1EC7F2-5185-46AF-AE1B-FAD8FF4563AE}" type="pres">
      <dgm:prSet presAssocID="{6297DBB5-0515-4227-AAA0-073A15AEE160}" presName="rootComposite1" presStyleCnt="0"/>
      <dgm:spPr/>
    </dgm:pt>
    <dgm:pt modelId="{133FFB33-99CC-449E-BE5A-1E9C7FDFD8D6}" type="pres">
      <dgm:prSet presAssocID="{6297DBB5-0515-4227-AAA0-073A15AEE160}" presName="rootText1" presStyleLbl="node0" presStyleIdx="0" presStyleCnt="1">
        <dgm:presLayoutVars>
          <dgm:chPref val="3"/>
        </dgm:presLayoutVars>
      </dgm:prSet>
      <dgm:spPr/>
    </dgm:pt>
    <dgm:pt modelId="{8DB7D630-305B-4218-BB55-A280867ABF41}" type="pres">
      <dgm:prSet presAssocID="{6297DBB5-0515-4227-AAA0-073A15AEE160}" presName="rootConnector1" presStyleLbl="node1" presStyleIdx="0" presStyleCnt="0"/>
      <dgm:spPr/>
    </dgm:pt>
    <dgm:pt modelId="{304CB65D-006B-4D36-9B1F-B1C1448EB422}" type="pres">
      <dgm:prSet presAssocID="{6297DBB5-0515-4227-AAA0-073A15AEE160}" presName="hierChild2" presStyleCnt="0"/>
      <dgm:spPr/>
    </dgm:pt>
    <dgm:pt modelId="{471B41C1-245C-4304-9943-A3B593736A3D}" type="pres">
      <dgm:prSet presAssocID="{8CF414C4-707F-442E-A882-AD5870E970A9}" presName="Name64" presStyleLbl="parChTrans1D2" presStyleIdx="0" presStyleCnt="2"/>
      <dgm:spPr/>
    </dgm:pt>
    <dgm:pt modelId="{463315F6-F391-45D1-AEC1-7B62B4BAF823}" type="pres">
      <dgm:prSet presAssocID="{51CAF707-8838-41F6-AE4F-B8882C6429D5}" presName="hierRoot2" presStyleCnt="0">
        <dgm:presLayoutVars>
          <dgm:hierBranch val="init"/>
        </dgm:presLayoutVars>
      </dgm:prSet>
      <dgm:spPr/>
    </dgm:pt>
    <dgm:pt modelId="{F5475C18-87B1-48B1-A138-2E767852651C}" type="pres">
      <dgm:prSet presAssocID="{51CAF707-8838-41F6-AE4F-B8882C6429D5}" presName="rootComposite" presStyleCnt="0"/>
      <dgm:spPr/>
    </dgm:pt>
    <dgm:pt modelId="{47977382-38C3-465B-80BF-3DC2B96B749F}" type="pres">
      <dgm:prSet presAssocID="{51CAF707-8838-41F6-AE4F-B8882C6429D5}" presName="rootText" presStyleLbl="node2" presStyleIdx="0" presStyleCnt="2">
        <dgm:presLayoutVars>
          <dgm:chPref val="3"/>
        </dgm:presLayoutVars>
      </dgm:prSet>
      <dgm:spPr/>
    </dgm:pt>
    <dgm:pt modelId="{ED127C1A-3804-4D09-B558-9FAF4F4419FA}" type="pres">
      <dgm:prSet presAssocID="{51CAF707-8838-41F6-AE4F-B8882C6429D5}" presName="rootConnector" presStyleLbl="node2" presStyleIdx="0" presStyleCnt="2"/>
      <dgm:spPr/>
    </dgm:pt>
    <dgm:pt modelId="{6F35BBEE-09DF-4E2F-A5A9-E7252ABF9FDA}" type="pres">
      <dgm:prSet presAssocID="{51CAF707-8838-41F6-AE4F-B8882C6429D5}" presName="hierChild4" presStyleCnt="0"/>
      <dgm:spPr/>
    </dgm:pt>
    <dgm:pt modelId="{83F6D327-6BDA-44A4-B977-EDD4A3774792}" type="pres">
      <dgm:prSet presAssocID="{BD07AB2F-2BC1-4D1E-A5DD-83D737DDDDDA}" presName="Name64" presStyleLbl="parChTrans1D3" presStyleIdx="0" presStyleCnt="5"/>
      <dgm:spPr/>
    </dgm:pt>
    <dgm:pt modelId="{27C2AD47-A999-429E-B908-251D7702B015}" type="pres">
      <dgm:prSet presAssocID="{70F8FB3D-5E69-4CFC-95F1-433ACAA6660E}" presName="hierRoot2" presStyleCnt="0">
        <dgm:presLayoutVars>
          <dgm:hierBranch val="init"/>
        </dgm:presLayoutVars>
      </dgm:prSet>
      <dgm:spPr/>
    </dgm:pt>
    <dgm:pt modelId="{7E74EE87-BDE3-4393-929F-7F33E514B125}" type="pres">
      <dgm:prSet presAssocID="{70F8FB3D-5E69-4CFC-95F1-433ACAA6660E}" presName="rootComposite" presStyleCnt="0"/>
      <dgm:spPr/>
    </dgm:pt>
    <dgm:pt modelId="{11B5C3FC-F022-44DA-AE80-95C080EAB85B}" type="pres">
      <dgm:prSet presAssocID="{70F8FB3D-5E69-4CFC-95F1-433ACAA6660E}" presName="rootText" presStyleLbl="node3" presStyleIdx="0" presStyleCnt="5">
        <dgm:presLayoutVars>
          <dgm:chPref val="3"/>
        </dgm:presLayoutVars>
      </dgm:prSet>
      <dgm:spPr/>
    </dgm:pt>
    <dgm:pt modelId="{95820465-FBD9-46E1-8FFD-7C87DA58524C}" type="pres">
      <dgm:prSet presAssocID="{70F8FB3D-5E69-4CFC-95F1-433ACAA6660E}" presName="rootConnector" presStyleLbl="node3" presStyleIdx="0" presStyleCnt="5"/>
      <dgm:spPr/>
    </dgm:pt>
    <dgm:pt modelId="{1CE6E2A0-956B-4EF3-AF19-4A661029DC9A}" type="pres">
      <dgm:prSet presAssocID="{70F8FB3D-5E69-4CFC-95F1-433ACAA6660E}" presName="hierChild4" presStyleCnt="0"/>
      <dgm:spPr/>
    </dgm:pt>
    <dgm:pt modelId="{2DAB6CE1-6966-4048-91C3-3CF20DDCA88F}" type="pres">
      <dgm:prSet presAssocID="{70F8FB3D-5E69-4CFC-95F1-433ACAA6660E}" presName="hierChild5" presStyleCnt="0"/>
      <dgm:spPr/>
    </dgm:pt>
    <dgm:pt modelId="{885A097C-0C85-427F-95F2-2A6D1306A576}" type="pres">
      <dgm:prSet presAssocID="{4AEAE415-E5CC-40C7-A585-A954F154CF41}" presName="Name64" presStyleLbl="parChTrans1D3" presStyleIdx="1" presStyleCnt="5"/>
      <dgm:spPr/>
    </dgm:pt>
    <dgm:pt modelId="{2155C29F-8F1D-4E07-B9CD-31EBBE61A3AA}" type="pres">
      <dgm:prSet presAssocID="{13616B4F-4B56-49FF-97A6-4319216CC0F1}" presName="hierRoot2" presStyleCnt="0">
        <dgm:presLayoutVars>
          <dgm:hierBranch val="init"/>
        </dgm:presLayoutVars>
      </dgm:prSet>
      <dgm:spPr/>
    </dgm:pt>
    <dgm:pt modelId="{3671B8D9-E23F-4441-8275-D3015B5B4F48}" type="pres">
      <dgm:prSet presAssocID="{13616B4F-4B56-49FF-97A6-4319216CC0F1}" presName="rootComposite" presStyleCnt="0"/>
      <dgm:spPr/>
    </dgm:pt>
    <dgm:pt modelId="{ACD499C3-4FCD-4444-BEBA-499E818BFDB7}" type="pres">
      <dgm:prSet presAssocID="{13616B4F-4B56-49FF-97A6-4319216CC0F1}" presName="rootText" presStyleLbl="node3" presStyleIdx="1" presStyleCnt="5">
        <dgm:presLayoutVars>
          <dgm:chPref val="3"/>
        </dgm:presLayoutVars>
      </dgm:prSet>
      <dgm:spPr/>
    </dgm:pt>
    <dgm:pt modelId="{93D0F611-BCF7-4607-B11C-31C4BD8428F9}" type="pres">
      <dgm:prSet presAssocID="{13616B4F-4B56-49FF-97A6-4319216CC0F1}" presName="rootConnector" presStyleLbl="node3" presStyleIdx="1" presStyleCnt="5"/>
      <dgm:spPr/>
    </dgm:pt>
    <dgm:pt modelId="{24066FC8-5393-4D11-B844-101369B7CBF0}" type="pres">
      <dgm:prSet presAssocID="{13616B4F-4B56-49FF-97A6-4319216CC0F1}" presName="hierChild4" presStyleCnt="0"/>
      <dgm:spPr/>
    </dgm:pt>
    <dgm:pt modelId="{5CFB3B46-1EB2-4C9C-9723-A726F427A7F5}" type="pres">
      <dgm:prSet presAssocID="{13616B4F-4B56-49FF-97A6-4319216CC0F1}" presName="hierChild5" presStyleCnt="0"/>
      <dgm:spPr/>
    </dgm:pt>
    <dgm:pt modelId="{74CBCDE0-961B-4F97-B048-F629E60AE386}" type="pres">
      <dgm:prSet presAssocID="{CB825DAF-01C4-45BB-A854-E5270E8CDC1E}" presName="Name64" presStyleLbl="parChTrans1D3" presStyleIdx="2" presStyleCnt="5"/>
      <dgm:spPr/>
    </dgm:pt>
    <dgm:pt modelId="{7AF2D505-0846-4E52-BA3D-E5ABB6B67309}" type="pres">
      <dgm:prSet presAssocID="{24B55815-A773-4581-ACE3-33AD037EC2C4}" presName="hierRoot2" presStyleCnt="0">
        <dgm:presLayoutVars>
          <dgm:hierBranch val="init"/>
        </dgm:presLayoutVars>
      </dgm:prSet>
      <dgm:spPr/>
    </dgm:pt>
    <dgm:pt modelId="{15A8D368-B720-466B-89AD-C47042F3030D}" type="pres">
      <dgm:prSet presAssocID="{24B55815-A773-4581-ACE3-33AD037EC2C4}" presName="rootComposite" presStyleCnt="0"/>
      <dgm:spPr/>
    </dgm:pt>
    <dgm:pt modelId="{40D986A8-EBC7-45C6-A4D0-31FC12DF45D6}" type="pres">
      <dgm:prSet presAssocID="{24B55815-A773-4581-ACE3-33AD037EC2C4}" presName="rootText" presStyleLbl="node3" presStyleIdx="2" presStyleCnt="5">
        <dgm:presLayoutVars>
          <dgm:chPref val="3"/>
        </dgm:presLayoutVars>
      </dgm:prSet>
      <dgm:spPr/>
    </dgm:pt>
    <dgm:pt modelId="{7A8722B8-4ACA-46A7-9E97-0BB675AA22BD}" type="pres">
      <dgm:prSet presAssocID="{24B55815-A773-4581-ACE3-33AD037EC2C4}" presName="rootConnector" presStyleLbl="node3" presStyleIdx="2" presStyleCnt="5"/>
      <dgm:spPr/>
    </dgm:pt>
    <dgm:pt modelId="{BC72D9CB-6E4C-4336-8488-C62E90596D70}" type="pres">
      <dgm:prSet presAssocID="{24B55815-A773-4581-ACE3-33AD037EC2C4}" presName="hierChild4" presStyleCnt="0"/>
      <dgm:spPr/>
    </dgm:pt>
    <dgm:pt modelId="{369BDC1B-C597-4A45-9C8B-00F722FA346F}" type="pres">
      <dgm:prSet presAssocID="{24B55815-A773-4581-ACE3-33AD037EC2C4}" presName="hierChild5" presStyleCnt="0"/>
      <dgm:spPr/>
    </dgm:pt>
    <dgm:pt modelId="{E977AA9D-5115-4164-A972-C8D2642B468C}" type="pres">
      <dgm:prSet presAssocID="{51CAF707-8838-41F6-AE4F-B8882C6429D5}" presName="hierChild5" presStyleCnt="0"/>
      <dgm:spPr/>
    </dgm:pt>
    <dgm:pt modelId="{FDC8FA7A-7B06-4A3A-BFC2-E814289B023F}" type="pres">
      <dgm:prSet presAssocID="{374C941E-40D7-4F3E-BD7A-B03498C0BF47}" presName="Name64" presStyleLbl="parChTrans1D2" presStyleIdx="1" presStyleCnt="2"/>
      <dgm:spPr/>
    </dgm:pt>
    <dgm:pt modelId="{A7E3A7A7-9907-482D-8B49-B38784B074DA}" type="pres">
      <dgm:prSet presAssocID="{79D79285-D048-49BA-A46E-6E457688D582}" presName="hierRoot2" presStyleCnt="0">
        <dgm:presLayoutVars>
          <dgm:hierBranch val="init"/>
        </dgm:presLayoutVars>
      </dgm:prSet>
      <dgm:spPr/>
    </dgm:pt>
    <dgm:pt modelId="{7849E944-52FD-44A1-AE72-46D9FAFF0DB1}" type="pres">
      <dgm:prSet presAssocID="{79D79285-D048-49BA-A46E-6E457688D582}" presName="rootComposite" presStyleCnt="0"/>
      <dgm:spPr/>
    </dgm:pt>
    <dgm:pt modelId="{61E1FF23-58C5-40A7-98CF-E7F3930DD230}" type="pres">
      <dgm:prSet presAssocID="{79D79285-D048-49BA-A46E-6E457688D582}" presName="rootText" presStyleLbl="node2" presStyleIdx="1" presStyleCnt="2">
        <dgm:presLayoutVars>
          <dgm:chPref val="3"/>
        </dgm:presLayoutVars>
      </dgm:prSet>
      <dgm:spPr/>
    </dgm:pt>
    <dgm:pt modelId="{C2B05459-671A-45B8-B877-1E07F06A96D7}" type="pres">
      <dgm:prSet presAssocID="{79D79285-D048-49BA-A46E-6E457688D582}" presName="rootConnector" presStyleLbl="node2" presStyleIdx="1" presStyleCnt="2"/>
      <dgm:spPr/>
    </dgm:pt>
    <dgm:pt modelId="{6F0FD527-8CE7-4A53-8781-803F214FD4FE}" type="pres">
      <dgm:prSet presAssocID="{79D79285-D048-49BA-A46E-6E457688D582}" presName="hierChild4" presStyleCnt="0"/>
      <dgm:spPr/>
    </dgm:pt>
    <dgm:pt modelId="{D5A70CDD-EA29-49FD-9EA1-0A9E25573A9D}" type="pres">
      <dgm:prSet presAssocID="{B950A3B5-6F44-424C-9698-C5523471754C}" presName="Name64" presStyleLbl="parChTrans1D3" presStyleIdx="3" presStyleCnt="5"/>
      <dgm:spPr/>
    </dgm:pt>
    <dgm:pt modelId="{76629A1D-881F-4465-9D29-509D6C6A8E82}" type="pres">
      <dgm:prSet presAssocID="{B3031820-D247-47B5-A2C5-C10BAD2B8611}" presName="hierRoot2" presStyleCnt="0">
        <dgm:presLayoutVars>
          <dgm:hierBranch val="init"/>
        </dgm:presLayoutVars>
      </dgm:prSet>
      <dgm:spPr/>
    </dgm:pt>
    <dgm:pt modelId="{928A8878-BE0E-4D45-AAAB-EE8E4AC7998B}" type="pres">
      <dgm:prSet presAssocID="{B3031820-D247-47B5-A2C5-C10BAD2B8611}" presName="rootComposite" presStyleCnt="0"/>
      <dgm:spPr/>
    </dgm:pt>
    <dgm:pt modelId="{E73109B6-02F9-4DFB-B551-09E35FE3EF6E}" type="pres">
      <dgm:prSet presAssocID="{B3031820-D247-47B5-A2C5-C10BAD2B8611}" presName="rootText" presStyleLbl="node3" presStyleIdx="3" presStyleCnt="5">
        <dgm:presLayoutVars>
          <dgm:chPref val="3"/>
        </dgm:presLayoutVars>
      </dgm:prSet>
      <dgm:spPr/>
    </dgm:pt>
    <dgm:pt modelId="{622BCCDA-A584-4586-B665-DFCB262FBEF5}" type="pres">
      <dgm:prSet presAssocID="{B3031820-D247-47B5-A2C5-C10BAD2B8611}" presName="rootConnector" presStyleLbl="node3" presStyleIdx="3" presStyleCnt="5"/>
      <dgm:spPr/>
    </dgm:pt>
    <dgm:pt modelId="{C6A19F61-F06C-48DB-828E-4DB3D6B645BD}" type="pres">
      <dgm:prSet presAssocID="{B3031820-D247-47B5-A2C5-C10BAD2B8611}" presName="hierChild4" presStyleCnt="0"/>
      <dgm:spPr/>
    </dgm:pt>
    <dgm:pt modelId="{37C9DCED-DA65-4397-9B17-4A8EF4CEA2AD}" type="pres">
      <dgm:prSet presAssocID="{B3031820-D247-47B5-A2C5-C10BAD2B8611}" presName="hierChild5" presStyleCnt="0"/>
      <dgm:spPr/>
    </dgm:pt>
    <dgm:pt modelId="{4E89D985-3B07-4968-9377-BDAC321364E3}" type="pres">
      <dgm:prSet presAssocID="{37E05634-164A-4167-8915-4A8579C7F8C3}" presName="Name64" presStyleLbl="parChTrans1D3" presStyleIdx="4" presStyleCnt="5"/>
      <dgm:spPr/>
    </dgm:pt>
    <dgm:pt modelId="{CC5E2C43-F01D-4662-B218-FDC3B9E8D235}" type="pres">
      <dgm:prSet presAssocID="{6129A24E-6583-4F79-BE34-81E77228ECAF}" presName="hierRoot2" presStyleCnt="0">
        <dgm:presLayoutVars>
          <dgm:hierBranch val="init"/>
        </dgm:presLayoutVars>
      </dgm:prSet>
      <dgm:spPr/>
    </dgm:pt>
    <dgm:pt modelId="{688B3730-365F-4160-8CF9-613FED2DB349}" type="pres">
      <dgm:prSet presAssocID="{6129A24E-6583-4F79-BE34-81E77228ECAF}" presName="rootComposite" presStyleCnt="0"/>
      <dgm:spPr/>
    </dgm:pt>
    <dgm:pt modelId="{A27307EB-40A6-4F44-BF04-313649FF5333}" type="pres">
      <dgm:prSet presAssocID="{6129A24E-6583-4F79-BE34-81E77228ECAF}" presName="rootText" presStyleLbl="node3" presStyleIdx="4" presStyleCnt="5">
        <dgm:presLayoutVars>
          <dgm:chPref val="3"/>
        </dgm:presLayoutVars>
      </dgm:prSet>
      <dgm:spPr/>
    </dgm:pt>
    <dgm:pt modelId="{A2F27E77-C3BC-4BCF-AF1C-F6C3F8B95D27}" type="pres">
      <dgm:prSet presAssocID="{6129A24E-6583-4F79-BE34-81E77228ECAF}" presName="rootConnector" presStyleLbl="node3" presStyleIdx="4" presStyleCnt="5"/>
      <dgm:spPr/>
    </dgm:pt>
    <dgm:pt modelId="{37355D2C-ACE4-4CC7-980D-F87A003694AE}" type="pres">
      <dgm:prSet presAssocID="{6129A24E-6583-4F79-BE34-81E77228ECAF}" presName="hierChild4" presStyleCnt="0"/>
      <dgm:spPr/>
    </dgm:pt>
    <dgm:pt modelId="{3C11E71C-292A-408D-A157-CAD6158DD5E1}" type="pres">
      <dgm:prSet presAssocID="{6129A24E-6583-4F79-BE34-81E77228ECAF}" presName="hierChild5" presStyleCnt="0"/>
      <dgm:spPr/>
    </dgm:pt>
    <dgm:pt modelId="{2BE31C2E-3C9D-422F-A838-8005412BCC37}" type="pres">
      <dgm:prSet presAssocID="{79D79285-D048-49BA-A46E-6E457688D582}" presName="hierChild5" presStyleCnt="0"/>
      <dgm:spPr/>
    </dgm:pt>
    <dgm:pt modelId="{A41403F4-A288-4F72-ADCE-1427C5B48ADE}" type="pres">
      <dgm:prSet presAssocID="{6297DBB5-0515-4227-AAA0-073A15AEE160}" presName="hierChild3" presStyleCnt="0"/>
      <dgm:spPr/>
    </dgm:pt>
  </dgm:ptLst>
  <dgm:cxnLst>
    <dgm:cxn modelId="{C81D4705-8BCD-43EB-8D9D-DBD0EDE4DA0A}" type="presOf" srcId="{70F8FB3D-5E69-4CFC-95F1-433ACAA6660E}" destId="{95820465-FBD9-46E1-8FFD-7C87DA58524C}" srcOrd="1" destOrd="0" presId="urn:microsoft.com/office/officeart/2009/3/layout/HorizontalOrganizationChart"/>
    <dgm:cxn modelId="{DF6DF609-3A95-455C-8E27-B1DDF4BBECD3}" type="presOf" srcId="{B3031820-D247-47B5-A2C5-C10BAD2B8611}" destId="{622BCCDA-A584-4586-B665-DFCB262FBEF5}" srcOrd="1" destOrd="0" presId="urn:microsoft.com/office/officeart/2009/3/layout/HorizontalOrganizationChart"/>
    <dgm:cxn modelId="{54E98415-FB04-48E8-B3B9-88389379F001}" srcId="{90B1F3E7-4393-4A8F-A970-0D153BDCEB44}" destId="{6297DBB5-0515-4227-AAA0-073A15AEE160}" srcOrd="0" destOrd="0" parTransId="{D52589C8-7F94-4046-B46B-C2B0C2906E9E}" sibTransId="{CB866978-87CF-4F2A-A2CD-53193C35CC75}"/>
    <dgm:cxn modelId="{AC0C682E-D340-4684-83E0-FAC3CCD6456E}" type="presOf" srcId="{B3031820-D247-47B5-A2C5-C10BAD2B8611}" destId="{E73109B6-02F9-4DFB-B551-09E35FE3EF6E}" srcOrd="0" destOrd="0" presId="urn:microsoft.com/office/officeart/2009/3/layout/HorizontalOrganizationChart"/>
    <dgm:cxn modelId="{1ADF1A3B-6AE6-441A-8FFE-F6141263E654}" type="presOf" srcId="{BD07AB2F-2BC1-4D1E-A5DD-83D737DDDDDA}" destId="{83F6D327-6BDA-44A4-B977-EDD4A3774792}" srcOrd="0" destOrd="0" presId="urn:microsoft.com/office/officeart/2009/3/layout/HorizontalOrganizationChart"/>
    <dgm:cxn modelId="{D3621740-C860-4F23-AAFB-32056C4D8AEF}" srcId="{79D79285-D048-49BA-A46E-6E457688D582}" destId="{6129A24E-6583-4F79-BE34-81E77228ECAF}" srcOrd="1" destOrd="0" parTransId="{37E05634-164A-4167-8915-4A8579C7F8C3}" sibTransId="{B115BF95-A507-431F-8806-4CD89DA740F0}"/>
    <dgm:cxn modelId="{0B42B05D-8321-4532-8ABD-217CE910B27C}" type="presOf" srcId="{13616B4F-4B56-49FF-97A6-4319216CC0F1}" destId="{ACD499C3-4FCD-4444-BEBA-499E818BFDB7}" srcOrd="0" destOrd="0" presId="urn:microsoft.com/office/officeart/2009/3/layout/HorizontalOrganizationChart"/>
    <dgm:cxn modelId="{08A53F60-46A4-45C3-B5C0-94F0E67D3DF7}" srcId="{51CAF707-8838-41F6-AE4F-B8882C6429D5}" destId="{70F8FB3D-5E69-4CFC-95F1-433ACAA6660E}" srcOrd="0" destOrd="0" parTransId="{BD07AB2F-2BC1-4D1E-A5DD-83D737DDDDDA}" sibTransId="{A0500664-0375-4AED-8FB2-41B3FC175C05}"/>
    <dgm:cxn modelId="{6C849260-6BF3-4BB9-BB5F-BA0D9048B080}" type="presOf" srcId="{8CF414C4-707F-442E-A882-AD5870E970A9}" destId="{471B41C1-245C-4304-9943-A3B593736A3D}" srcOrd="0" destOrd="0" presId="urn:microsoft.com/office/officeart/2009/3/layout/HorizontalOrganizationChart"/>
    <dgm:cxn modelId="{B553A047-7954-451E-A30B-72811843305E}" srcId="{79D79285-D048-49BA-A46E-6E457688D582}" destId="{B3031820-D247-47B5-A2C5-C10BAD2B8611}" srcOrd="0" destOrd="0" parTransId="{B950A3B5-6F44-424C-9698-C5523471754C}" sibTransId="{390F9632-7932-4C67-8EF0-2B02791B3E88}"/>
    <dgm:cxn modelId="{EB9A6B48-28E8-4F30-A81C-9F92C38B5C29}" type="presOf" srcId="{13616B4F-4B56-49FF-97A6-4319216CC0F1}" destId="{93D0F611-BCF7-4607-B11C-31C4BD8428F9}" srcOrd="1" destOrd="0" presId="urn:microsoft.com/office/officeart/2009/3/layout/HorizontalOrganizationChart"/>
    <dgm:cxn modelId="{9FB0FC6E-1661-48DF-97E7-E5780A3C2D00}" srcId="{6297DBB5-0515-4227-AAA0-073A15AEE160}" destId="{79D79285-D048-49BA-A46E-6E457688D582}" srcOrd="1" destOrd="0" parTransId="{374C941E-40D7-4F3E-BD7A-B03498C0BF47}" sibTransId="{FF90ABBA-AB90-4EBC-9D95-5EEE83AF3319}"/>
    <dgm:cxn modelId="{402ED94F-9FD7-45AB-8AAD-D9E7C0370DEF}" type="presOf" srcId="{51CAF707-8838-41F6-AE4F-B8882C6429D5}" destId="{47977382-38C3-465B-80BF-3DC2B96B749F}" srcOrd="0" destOrd="0" presId="urn:microsoft.com/office/officeart/2009/3/layout/HorizontalOrganizationChart"/>
    <dgm:cxn modelId="{8E2AAC73-F3F9-4ECB-9CDE-7A4D74BACB34}" type="presOf" srcId="{4AEAE415-E5CC-40C7-A585-A954F154CF41}" destId="{885A097C-0C85-427F-95F2-2A6D1306A576}" srcOrd="0" destOrd="0" presId="urn:microsoft.com/office/officeart/2009/3/layout/HorizontalOrganizationChart"/>
    <dgm:cxn modelId="{CA54FB73-A6A0-4FCB-B9E1-3F0640F31821}" type="presOf" srcId="{6129A24E-6583-4F79-BE34-81E77228ECAF}" destId="{A27307EB-40A6-4F44-BF04-313649FF5333}" srcOrd="0" destOrd="0" presId="urn:microsoft.com/office/officeart/2009/3/layout/HorizontalOrganizationChart"/>
    <dgm:cxn modelId="{B8935E54-72F3-48DE-9CAE-E39B7C047D1A}" type="presOf" srcId="{6129A24E-6583-4F79-BE34-81E77228ECAF}" destId="{A2F27E77-C3BC-4BCF-AF1C-F6C3F8B95D27}" srcOrd="1" destOrd="0" presId="urn:microsoft.com/office/officeart/2009/3/layout/HorizontalOrganizationChart"/>
    <dgm:cxn modelId="{00EEC574-34D9-4E57-895C-AE72505A2014}" type="presOf" srcId="{79D79285-D048-49BA-A46E-6E457688D582}" destId="{C2B05459-671A-45B8-B877-1E07F06A96D7}" srcOrd="1" destOrd="0" presId="urn:microsoft.com/office/officeart/2009/3/layout/HorizontalOrganizationChart"/>
    <dgm:cxn modelId="{0B6A4182-9FBA-4E62-8F93-D5757BAC9E7E}" srcId="{51CAF707-8838-41F6-AE4F-B8882C6429D5}" destId="{13616B4F-4B56-49FF-97A6-4319216CC0F1}" srcOrd="1" destOrd="0" parTransId="{4AEAE415-E5CC-40C7-A585-A954F154CF41}" sibTransId="{F8CA9C48-D979-4C46-878D-5B4208A74E08}"/>
    <dgm:cxn modelId="{43778783-C0CF-47CF-A0E1-70C68EC35040}" type="presOf" srcId="{24B55815-A773-4581-ACE3-33AD037EC2C4}" destId="{40D986A8-EBC7-45C6-A4D0-31FC12DF45D6}" srcOrd="0" destOrd="0" presId="urn:microsoft.com/office/officeart/2009/3/layout/HorizontalOrganizationChart"/>
    <dgm:cxn modelId="{59162290-B625-4CFB-A6DF-FF970D83A0F6}" type="presOf" srcId="{24B55815-A773-4581-ACE3-33AD037EC2C4}" destId="{7A8722B8-4ACA-46A7-9E97-0BB675AA22BD}" srcOrd="1" destOrd="0" presId="urn:microsoft.com/office/officeart/2009/3/layout/HorizontalOrganizationChart"/>
    <dgm:cxn modelId="{316E7E9A-11E5-4BD3-AA21-A07A8211C0A4}" type="presOf" srcId="{6297DBB5-0515-4227-AAA0-073A15AEE160}" destId="{8DB7D630-305B-4218-BB55-A280867ABF41}" srcOrd="1" destOrd="0" presId="urn:microsoft.com/office/officeart/2009/3/layout/HorizontalOrganizationChart"/>
    <dgm:cxn modelId="{BDE794A9-9FFE-4E4F-B657-B1FF7601EE40}" srcId="{6297DBB5-0515-4227-AAA0-073A15AEE160}" destId="{51CAF707-8838-41F6-AE4F-B8882C6429D5}" srcOrd="0" destOrd="0" parTransId="{8CF414C4-707F-442E-A882-AD5870E970A9}" sibTransId="{8108438C-60D0-45C3-ADDE-C300EC31DB21}"/>
    <dgm:cxn modelId="{452553AA-08C5-421C-95F2-070DC59393E0}" type="presOf" srcId="{CB825DAF-01C4-45BB-A854-E5270E8CDC1E}" destId="{74CBCDE0-961B-4F97-B048-F629E60AE386}" srcOrd="0" destOrd="0" presId="urn:microsoft.com/office/officeart/2009/3/layout/HorizontalOrganizationChart"/>
    <dgm:cxn modelId="{24500CBE-A024-401C-9DEE-5C3EABE1DF74}" type="presOf" srcId="{6297DBB5-0515-4227-AAA0-073A15AEE160}" destId="{133FFB33-99CC-449E-BE5A-1E9C7FDFD8D6}" srcOrd="0" destOrd="0" presId="urn:microsoft.com/office/officeart/2009/3/layout/HorizontalOrganizationChart"/>
    <dgm:cxn modelId="{EC6969C3-E71B-4835-8E5B-8459110E5A2A}" type="presOf" srcId="{374C941E-40D7-4F3E-BD7A-B03498C0BF47}" destId="{FDC8FA7A-7B06-4A3A-BFC2-E814289B023F}" srcOrd="0" destOrd="0" presId="urn:microsoft.com/office/officeart/2009/3/layout/HorizontalOrganizationChart"/>
    <dgm:cxn modelId="{72A888C4-037C-4987-9AE2-9CF74A03E6F0}" type="presOf" srcId="{90B1F3E7-4393-4A8F-A970-0D153BDCEB44}" destId="{1D0039CC-1F72-4025-A30B-63FFCAFD55D3}" srcOrd="0" destOrd="0" presId="urn:microsoft.com/office/officeart/2009/3/layout/HorizontalOrganizationChart"/>
    <dgm:cxn modelId="{AAE509CF-CAB4-4C03-82F9-F4515F229B1B}" type="presOf" srcId="{51CAF707-8838-41F6-AE4F-B8882C6429D5}" destId="{ED127C1A-3804-4D09-B558-9FAF4F4419FA}" srcOrd="1" destOrd="0" presId="urn:microsoft.com/office/officeart/2009/3/layout/HorizontalOrganizationChart"/>
    <dgm:cxn modelId="{AE7DA9CF-BBF9-4158-9DF4-40266151A439}" srcId="{51CAF707-8838-41F6-AE4F-B8882C6429D5}" destId="{24B55815-A773-4581-ACE3-33AD037EC2C4}" srcOrd="2" destOrd="0" parTransId="{CB825DAF-01C4-45BB-A854-E5270E8CDC1E}" sibTransId="{90D6FF4C-8213-49E6-BD78-A6DA1128BD8F}"/>
    <dgm:cxn modelId="{6E8E24D9-7371-40CC-9FE4-720D3EF1AE03}" type="presOf" srcId="{B950A3B5-6F44-424C-9698-C5523471754C}" destId="{D5A70CDD-EA29-49FD-9EA1-0A9E25573A9D}" srcOrd="0" destOrd="0" presId="urn:microsoft.com/office/officeart/2009/3/layout/HorizontalOrganizationChart"/>
    <dgm:cxn modelId="{566508EE-1BFC-415C-98BE-7C94E4BCAC67}" type="presOf" srcId="{70F8FB3D-5E69-4CFC-95F1-433ACAA6660E}" destId="{11B5C3FC-F022-44DA-AE80-95C080EAB85B}" srcOrd="0" destOrd="0" presId="urn:microsoft.com/office/officeart/2009/3/layout/HorizontalOrganizationChart"/>
    <dgm:cxn modelId="{525F46EE-A000-47D6-B298-113CD5498EEE}" type="presOf" srcId="{37E05634-164A-4167-8915-4A8579C7F8C3}" destId="{4E89D985-3B07-4968-9377-BDAC321364E3}" srcOrd="0" destOrd="0" presId="urn:microsoft.com/office/officeart/2009/3/layout/HorizontalOrganizationChart"/>
    <dgm:cxn modelId="{6FC379FF-5924-4F01-8538-01743BA994C1}" type="presOf" srcId="{79D79285-D048-49BA-A46E-6E457688D582}" destId="{61E1FF23-58C5-40A7-98CF-E7F3930DD230}" srcOrd="0" destOrd="0" presId="urn:microsoft.com/office/officeart/2009/3/layout/HorizontalOrganizationChart"/>
    <dgm:cxn modelId="{E1E0F81C-D540-449A-95E2-F2981B7153C7}" type="presParOf" srcId="{1D0039CC-1F72-4025-A30B-63FFCAFD55D3}" destId="{5215082D-3E58-45E8-AE9E-BF422BE4326E}" srcOrd="0" destOrd="0" presId="urn:microsoft.com/office/officeart/2009/3/layout/HorizontalOrganizationChart"/>
    <dgm:cxn modelId="{BE7CFFDE-3004-43C4-A091-FB7A581A77E1}" type="presParOf" srcId="{5215082D-3E58-45E8-AE9E-BF422BE4326E}" destId="{7A1EC7F2-5185-46AF-AE1B-FAD8FF4563AE}" srcOrd="0" destOrd="0" presId="urn:microsoft.com/office/officeart/2009/3/layout/HorizontalOrganizationChart"/>
    <dgm:cxn modelId="{B0214016-B38C-46BD-A198-E10717EFB59D}" type="presParOf" srcId="{7A1EC7F2-5185-46AF-AE1B-FAD8FF4563AE}" destId="{133FFB33-99CC-449E-BE5A-1E9C7FDFD8D6}" srcOrd="0" destOrd="0" presId="urn:microsoft.com/office/officeart/2009/3/layout/HorizontalOrganizationChart"/>
    <dgm:cxn modelId="{60B4B7D4-70D8-41E6-9C2F-67EB5FDFB5C4}" type="presParOf" srcId="{7A1EC7F2-5185-46AF-AE1B-FAD8FF4563AE}" destId="{8DB7D630-305B-4218-BB55-A280867ABF41}" srcOrd="1" destOrd="0" presId="urn:microsoft.com/office/officeart/2009/3/layout/HorizontalOrganizationChart"/>
    <dgm:cxn modelId="{B1ED5765-0F20-47E1-AB65-9F076EABFD14}" type="presParOf" srcId="{5215082D-3E58-45E8-AE9E-BF422BE4326E}" destId="{304CB65D-006B-4D36-9B1F-B1C1448EB422}" srcOrd="1" destOrd="0" presId="urn:microsoft.com/office/officeart/2009/3/layout/HorizontalOrganizationChart"/>
    <dgm:cxn modelId="{2A722903-1BBA-431E-B032-23BCA749CE4A}" type="presParOf" srcId="{304CB65D-006B-4D36-9B1F-B1C1448EB422}" destId="{471B41C1-245C-4304-9943-A3B593736A3D}" srcOrd="0" destOrd="0" presId="urn:microsoft.com/office/officeart/2009/3/layout/HorizontalOrganizationChart"/>
    <dgm:cxn modelId="{DBC2374E-EF8C-46BB-A4E4-7EA25C7451F4}" type="presParOf" srcId="{304CB65D-006B-4D36-9B1F-B1C1448EB422}" destId="{463315F6-F391-45D1-AEC1-7B62B4BAF823}" srcOrd="1" destOrd="0" presId="urn:microsoft.com/office/officeart/2009/3/layout/HorizontalOrganizationChart"/>
    <dgm:cxn modelId="{B403A65B-32CD-41FE-87B4-1D67D94CF1E0}" type="presParOf" srcId="{463315F6-F391-45D1-AEC1-7B62B4BAF823}" destId="{F5475C18-87B1-48B1-A138-2E767852651C}" srcOrd="0" destOrd="0" presId="urn:microsoft.com/office/officeart/2009/3/layout/HorizontalOrganizationChart"/>
    <dgm:cxn modelId="{A5B92FC3-E2EA-41AF-A0CB-C98733D2093E}" type="presParOf" srcId="{F5475C18-87B1-48B1-A138-2E767852651C}" destId="{47977382-38C3-465B-80BF-3DC2B96B749F}" srcOrd="0" destOrd="0" presId="urn:microsoft.com/office/officeart/2009/3/layout/HorizontalOrganizationChart"/>
    <dgm:cxn modelId="{4125B989-4E1D-44AA-8A07-A85497073302}" type="presParOf" srcId="{F5475C18-87B1-48B1-A138-2E767852651C}" destId="{ED127C1A-3804-4D09-B558-9FAF4F4419FA}" srcOrd="1" destOrd="0" presId="urn:microsoft.com/office/officeart/2009/3/layout/HorizontalOrganizationChart"/>
    <dgm:cxn modelId="{D33F8FB4-500D-4A76-999E-D8C749A9C4E7}" type="presParOf" srcId="{463315F6-F391-45D1-AEC1-7B62B4BAF823}" destId="{6F35BBEE-09DF-4E2F-A5A9-E7252ABF9FDA}" srcOrd="1" destOrd="0" presId="urn:microsoft.com/office/officeart/2009/3/layout/HorizontalOrganizationChart"/>
    <dgm:cxn modelId="{0438067D-F1E4-4EEC-AAE8-DB77353C7CFB}" type="presParOf" srcId="{6F35BBEE-09DF-4E2F-A5A9-E7252ABF9FDA}" destId="{83F6D327-6BDA-44A4-B977-EDD4A3774792}" srcOrd="0" destOrd="0" presId="urn:microsoft.com/office/officeart/2009/3/layout/HorizontalOrganizationChart"/>
    <dgm:cxn modelId="{3F03AD62-2EE9-49C2-AD5B-6C6FDEF02D1A}" type="presParOf" srcId="{6F35BBEE-09DF-4E2F-A5A9-E7252ABF9FDA}" destId="{27C2AD47-A999-429E-B908-251D7702B015}" srcOrd="1" destOrd="0" presId="urn:microsoft.com/office/officeart/2009/3/layout/HorizontalOrganizationChart"/>
    <dgm:cxn modelId="{F3246531-A363-44B5-A079-C4A256F4F354}" type="presParOf" srcId="{27C2AD47-A999-429E-B908-251D7702B015}" destId="{7E74EE87-BDE3-4393-929F-7F33E514B125}" srcOrd="0" destOrd="0" presId="urn:microsoft.com/office/officeart/2009/3/layout/HorizontalOrganizationChart"/>
    <dgm:cxn modelId="{D3929027-A441-4ACF-B81C-E6D3A5118509}" type="presParOf" srcId="{7E74EE87-BDE3-4393-929F-7F33E514B125}" destId="{11B5C3FC-F022-44DA-AE80-95C080EAB85B}" srcOrd="0" destOrd="0" presId="urn:microsoft.com/office/officeart/2009/3/layout/HorizontalOrganizationChart"/>
    <dgm:cxn modelId="{EBABF067-BD9E-4FB5-8918-BFBDDDEE8CC9}" type="presParOf" srcId="{7E74EE87-BDE3-4393-929F-7F33E514B125}" destId="{95820465-FBD9-46E1-8FFD-7C87DA58524C}" srcOrd="1" destOrd="0" presId="urn:microsoft.com/office/officeart/2009/3/layout/HorizontalOrganizationChart"/>
    <dgm:cxn modelId="{B928EC1A-9399-4661-9018-5D25D9DFF258}" type="presParOf" srcId="{27C2AD47-A999-429E-B908-251D7702B015}" destId="{1CE6E2A0-956B-4EF3-AF19-4A661029DC9A}" srcOrd="1" destOrd="0" presId="urn:microsoft.com/office/officeart/2009/3/layout/HorizontalOrganizationChart"/>
    <dgm:cxn modelId="{4B02EB31-22B0-4276-BB5A-318175F5E552}" type="presParOf" srcId="{27C2AD47-A999-429E-B908-251D7702B015}" destId="{2DAB6CE1-6966-4048-91C3-3CF20DDCA88F}" srcOrd="2" destOrd="0" presId="urn:microsoft.com/office/officeart/2009/3/layout/HorizontalOrganizationChart"/>
    <dgm:cxn modelId="{C6D9C46A-126B-4A71-8341-18612F4E28D5}" type="presParOf" srcId="{6F35BBEE-09DF-4E2F-A5A9-E7252ABF9FDA}" destId="{885A097C-0C85-427F-95F2-2A6D1306A576}" srcOrd="2" destOrd="0" presId="urn:microsoft.com/office/officeart/2009/3/layout/HorizontalOrganizationChart"/>
    <dgm:cxn modelId="{E420B2BB-4E45-4477-898E-2CD1AC82AE84}" type="presParOf" srcId="{6F35BBEE-09DF-4E2F-A5A9-E7252ABF9FDA}" destId="{2155C29F-8F1D-4E07-B9CD-31EBBE61A3AA}" srcOrd="3" destOrd="0" presId="urn:microsoft.com/office/officeart/2009/3/layout/HorizontalOrganizationChart"/>
    <dgm:cxn modelId="{21FD8479-7FF7-4482-AB55-E1306F6DE8A5}" type="presParOf" srcId="{2155C29F-8F1D-4E07-B9CD-31EBBE61A3AA}" destId="{3671B8D9-E23F-4441-8275-D3015B5B4F48}" srcOrd="0" destOrd="0" presId="urn:microsoft.com/office/officeart/2009/3/layout/HorizontalOrganizationChart"/>
    <dgm:cxn modelId="{31B7FE93-E6C8-45A6-AD88-AB3AAEBDDFC6}" type="presParOf" srcId="{3671B8D9-E23F-4441-8275-D3015B5B4F48}" destId="{ACD499C3-4FCD-4444-BEBA-499E818BFDB7}" srcOrd="0" destOrd="0" presId="urn:microsoft.com/office/officeart/2009/3/layout/HorizontalOrganizationChart"/>
    <dgm:cxn modelId="{6E174FA4-17DE-4F34-86D2-6539815AF657}" type="presParOf" srcId="{3671B8D9-E23F-4441-8275-D3015B5B4F48}" destId="{93D0F611-BCF7-4607-B11C-31C4BD8428F9}" srcOrd="1" destOrd="0" presId="urn:microsoft.com/office/officeart/2009/3/layout/HorizontalOrganizationChart"/>
    <dgm:cxn modelId="{BFCC88A4-40DE-4B3D-9B8F-B807DE6843A2}" type="presParOf" srcId="{2155C29F-8F1D-4E07-B9CD-31EBBE61A3AA}" destId="{24066FC8-5393-4D11-B844-101369B7CBF0}" srcOrd="1" destOrd="0" presId="urn:microsoft.com/office/officeart/2009/3/layout/HorizontalOrganizationChart"/>
    <dgm:cxn modelId="{9C6C0879-3E6E-4F7F-8002-554C00062C49}" type="presParOf" srcId="{2155C29F-8F1D-4E07-B9CD-31EBBE61A3AA}" destId="{5CFB3B46-1EB2-4C9C-9723-A726F427A7F5}" srcOrd="2" destOrd="0" presId="urn:microsoft.com/office/officeart/2009/3/layout/HorizontalOrganizationChart"/>
    <dgm:cxn modelId="{0F8B3165-72E3-4287-9EC9-9FF84C6CFBE8}" type="presParOf" srcId="{6F35BBEE-09DF-4E2F-A5A9-E7252ABF9FDA}" destId="{74CBCDE0-961B-4F97-B048-F629E60AE386}" srcOrd="4" destOrd="0" presId="urn:microsoft.com/office/officeart/2009/3/layout/HorizontalOrganizationChart"/>
    <dgm:cxn modelId="{EC9FD050-FAE7-469D-9EF1-C9B6635F07BB}" type="presParOf" srcId="{6F35BBEE-09DF-4E2F-A5A9-E7252ABF9FDA}" destId="{7AF2D505-0846-4E52-BA3D-E5ABB6B67309}" srcOrd="5" destOrd="0" presId="urn:microsoft.com/office/officeart/2009/3/layout/HorizontalOrganizationChart"/>
    <dgm:cxn modelId="{24A2F495-86EA-4588-BC9E-43048783ADCE}" type="presParOf" srcId="{7AF2D505-0846-4E52-BA3D-E5ABB6B67309}" destId="{15A8D368-B720-466B-89AD-C47042F3030D}" srcOrd="0" destOrd="0" presId="urn:microsoft.com/office/officeart/2009/3/layout/HorizontalOrganizationChart"/>
    <dgm:cxn modelId="{E407C0D4-4F0B-40BE-92D5-1BA1756F4061}" type="presParOf" srcId="{15A8D368-B720-466B-89AD-C47042F3030D}" destId="{40D986A8-EBC7-45C6-A4D0-31FC12DF45D6}" srcOrd="0" destOrd="0" presId="urn:microsoft.com/office/officeart/2009/3/layout/HorizontalOrganizationChart"/>
    <dgm:cxn modelId="{DCA256EF-DB11-4A00-A930-4BA1A09AABCC}" type="presParOf" srcId="{15A8D368-B720-466B-89AD-C47042F3030D}" destId="{7A8722B8-4ACA-46A7-9E97-0BB675AA22BD}" srcOrd="1" destOrd="0" presId="urn:microsoft.com/office/officeart/2009/3/layout/HorizontalOrganizationChart"/>
    <dgm:cxn modelId="{D5324BC5-CB45-4C34-904C-B12F0B06B9F7}" type="presParOf" srcId="{7AF2D505-0846-4E52-BA3D-E5ABB6B67309}" destId="{BC72D9CB-6E4C-4336-8488-C62E90596D70}" srcOrd="1" destOrd="0" presId="urn:microsoft.com/office/officeart/2009/3/layout/HorizontalOrganizationChart"/>
    <dgm:cxn modelId="{9A526808-DFA8-44C5-B216-C2AF6A047927}" type="presParOf" srcId="{7AF2D505-0846-4E52-BA3D-E5ABB6B67309}" destId="{369BDC1B-C597-4A45-9C8B-00F722FA346F}" srcOrd="2" destOrd="0" presId="urn:microsoft.com/office/officeart/2009/3/layout/HorizontalOrganizationChart"/>
    <dgm:cxn modelId="{6CE1370C-3E6C-4DC1-AB25-9FE725F1FDCD}" type="presParOf" srcId="{463315F6-F391-45D1-AEC1-7B62B4BAF823}" destId="{E977AA9D-5115-4164-A972-C8D2642B468C}" srcOrd="2" destOrd="0" presId="urn:microsoft.com/office/officeart/2009/3/layout/HorizontalOrganizationChart"/>
    <dgm:cxn modelId="{AA169E9A-0CC3-43DD-A4D1-CFD3C5414C48}" type="presParOf" srcId="{304CB65D-006B-4D36-9B1F-B1C1448EB422}" destId="{FDC8FA7A-7B06-4A3A-BFC2-E814289B023F}" srcOrd="2" destOrd="0" presId="urn:microsoft.com/office/officeart/2009/3/layout/HorizontalOrganizationChart"/>
    <dgm:cxn modelId="{A5AAC523-C9D0-4ECD-924D-4DCA1B675713}" type="presParOf" srcId="{304CB65D-006B-4D36-9B1F-B1C1448EB422}" destId="{A7E3A7A7-9907-482D-8B49-B38784B074DA}" srcOrd="3" destOrd="0" presId="urn:microsoft.com/office/officeart/2009/3/layout/HorizontalOrganizationChart"/>
    <dgm:cxn modelId="{017042DB-C73D-4793-B30A-C499491CD7FE}" type="presParOf" srcId="{A7E3A7A7-9907-482D-8B49-B38784B074DA}" destId="{7849E944-52FD-44A1-AE72-46D9FAFF0DB1}" srcOrd="0" destOrd="0" presId="urn:microsoft.com/office/officeart/2009/3/layout/HorizontalOrganizationChart"/>
    <dgm:cxn modelId="{F9664DE0-5651-448F-A845-E7544C87BA79}" type="presParOf" srcId="{7849E944-52FD-44A1-AE72-46D9FAFF0DB1}" destId="{61E1FF23-58C5-40A7-98CF-E7F3930DD230}" srcOrd="0" destOrd="0" presId="urn:microsoft.com/office/officeart/2009/3/layout/HorizontalOrganizationChart"/>
    <dgm:cxn modelId="{267F1FCC-AFF2-47C5-8F0E-3A962AB2A44E}" type="presParOf" srcId="{7849E944-52FD-44A1-AE72-46D9FAFF0DB1}" destId="{C2B05459-671A-45B8-B877-1E07F06A96D7}" srcOrd="1" destOrd="0" presId="urn:microsoft.com/office/officeart/2009/3/layout/HorizontalOrganizationChart"/>
    <dgm:cxn modelId="{D808608E-00F7-4ABC-A181-3B964B8F53FA}" type="presParOf" srcId="{A7E3A7A7-9907-482D-8B49-B38784B074DA}" destId="{6F0FD527-8CE7-4A53-8781-803F214FD4FE}" srcOrd="1" destOrd="0" presId="urn:microsoft.com/office/officeart/2009/3/layout/HorizontalOrganizationChart"/>
    <dgm:cxn modelId="{875E36C0-C174-4870-86FB-F1F9534EF7BB}" type="presParOf" srcId="{6F0FD527-8CE7-4A53-8781-803F214FD4FE}" destId="{D5A70CDD-EA29-49FD-9EA1-0A9E25573A9D}" srcOrd="0" destOrd="0" presId="urn:microsoft.com/office/officeart/2009/3/layout/HorizontalOrganizationChart"/>
    <dgm:cxn modelId="{DF34020D-22CC-464D-9697-69B4F267988E}" type="presParOf" srcId="{6F0FD527-8CE7-4A53-8781-803F214FD4FE}" destId="{76629A1D-881F-4465-9D29-509D6C6A8E82}" srcOrd="1" destOrd="0" presId="urn:microsoft.com/office/officeart/2009/3/layout/HorizontalOrganizationChart"/>
    <dgm:cxn modelId="{066F301C-FF10-49CF-A681-B8F47B6F1997}" type="presParOf" srcId="{76629A1D-881F-4465-9D29-509D6C6A8E82}" destId="{928A8878-BE0E-4D45-AAAB-EE8E4AC7998B}" srcOrd="0" destOrd="0" presId="urn:microsoft.com/office/officeart/2009/3/layout/HorizontalOrganizationChart"/>
    <dgm:cxn modelId="{2AD52554-8D01-41B8-A81F-8F9DFC1D08B7}" type="presParOf" srcId="{928A8878-BE0E-4D45-AAAB-EE8E4AC7998B}" destId="{E73109B6-02F9-4DFB-B551-09E35FE3EF6E}" srcOrd="0" destOrd="0" presId="urn:microsoft.com/office/officeart/2009/3/layout/HorizontalOrganizationChart"/>
    <dgm:cxn modelId="{71C9ABCE-6DDE-4ACD-8D24-64D1450D0092}" type="presParOf" srcId="{928A8878-BE0E-4D45-AAAB-EE8E4AC7998B}" destId="{622BCCDA-A584-4586-B665-DFCB262FBEF5}" srcOrd="1" destOrd="0" presId="urn:microsoft.com/office/officeart/2009/3/layout/HorizontalOrganizationChart"/>
    <dgm:cxn modelId="{CB0BE5D7-812E-42D6-B851-DB4C01FF00BE}" type="presParOf" srcId="{76629A1D-881F-4465-9D29-509D6C6A8E82}" destId="{C6A19F61-F06C-48DB-828E-4DB3D6B645BD}" srcOrd="1" destOrd="0" presId="urn:microsoft.com/office/officeart/2009/3/layout/HorizontalOrganizationChart"/>
    <dgm:cxn modelId="{7684A921-7603-449D-B978-28C54A36FA6C}" type="presParOf" srcId="{76629A1D-881F-4465-9D29-509D6C6A8E82}" destId="{37C9DCED-DA65-4397-9B17-4A8EF4CEA2AD}" srcOrd="2" destOrd="0" presId="urn:microsoft.com/office/officeart/2009/3/layout/HorizontalOrganizationChart"/>
    <dgm:cxn modelId="{6AF19C13-0675-471E-BBF6-129DEF130848}" type="presParOf" srcId="{6F0FD527-8CE7-4A53-8781-803F214FD4FE}" destId="{4E89D985-3B07-4968-9377-BDAC321364E3}" srcOrd="2" destOrd="0" presId="urn:microsoft.com/office/officeart/2009/3/layout/HorizontalOrganizationChart"/>
    <dgm:cxn modelId="{9BC2E034-CB0B-4A87-BE0B-F888B417AA7E}" type="presParOf" srcId="{6F0FD527-8CE7-4A53-8781-803F214FD4FE}" destId="{CC5E2C43-F01D-4662-B218-FDC3B9E8D235}" srcOrd="3" destOrd="0" presId="urn:microsoft.com/office/officeart/2009/3/layout/HorizontalOrganizationChart"/>
    <dgm:cxn modelId="{3BE4DAEA-5CB4-4249-94D9-F758BA5C2B84}" type="presParOf" srcId="{CC5E2C43-F01D-4662-B218-FDC3B9E8D235}" destId="{688B3730-365F-4160-8CF9-613FED2DB349}" srcOrd="0" destOrd="0" presId="urn:microsoft.com/office/officeart/2009/3/layout/HorizontalOrganizationChart"/>
    <dgm:cxn modelId="{94DA7B40-2BC5-438D-99FB-1FBACE27D1E4}" type="presParOf" srcId="{688B3730-365F-4160-8CF9-613FED2DB349}" destId="{A27307EB-40A6-4F44-BF04-313649FF5333}" srcOrd="0" destOrd="0" presId="urn:microsoft.com/office/officeart/2009/3/layout/HorizontalOrganizationChart"/>
    <dgm:cxn modelId="{5645985D-40EB-4926-A5A2-B05A422BCDEB}" type="presParOf" srcId="{688B3730-365F-4160-8CF9-613FED2DB349}" destId="{A2F27E77-C3BC-4BCF-AF1C-F6C3F8B95D27}" srcOrd="1" destOrd="0" presId="urn:microsoft.com/office/officeart/2009/3/layout/HorizontalOrganizationChart"/>
    <dgm:cxn modelId="{0A69CF00-D738-405C-A226-0652952EC06F}" type="presParOf" srcId="{CC5E2C43-F01D-4662-B218-FDC3B9E8D235}" destId="{37355D2C-ACE4-4CC7-980D-F87A003694AE}" srcOrd="1" destOrd="0" presId="urn:microsoft.com/office/officeart/2009/3/layout/HorizontalOrganizationChart"/>
    <dgm:cxn modelId="{BC8D3CD4-08ED-46E5-8BCB-43AD2BAD230B}" type="presParOf" srcId="{CC5E2C43-F01D-4662-B218-FDC3B9E8D235}" destId="{3C11E71C-292A-408D-A157-CAD6158DD5E1}" srcOrd="2" destOrd="0" presId="urn:microsoft.com/office/officeart/2009/3/layout/HorizontalOrganizationChart"/>
    <dgm:cxn modelId="{82DCB4CD-4CAC-4792-A707-2C5AC8358219}" type="presParOf" srcId="{A7E3A7A7-9907-482D-8B49-B38784B074DA}" destId="{2BE31C2E-3C9D-422F-A838-8005412BCC37}" srcOrd="2" destOrd="0" presId="urn:microsoft.com/office/officeart/2009/3/layout/HorizontalOrganizationChart"/>
    <dgm:cxn modelId="{A1095387-A114-42F3-B7FE-8C78D86727D0}" type="presParOf" srcId="{5215082D-3E58-45E8-AE9E-BF422BE4326E}" destId="{A41403F4-A288-4F72-ADCE-1427C5B48AD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D985-3B07-4968-9377-BDAC321364E3}">
      <dsp:nvSpPr>
        <dsp:cNvPr id="0" name=""/>
        <dsp:cNvSpPr/>
      </dsp:nvSpPr>
      <dsp:spPr>
        <a:xfrm>
          <a:off x="6549637" y="3165816"/>
          <a:ext cx="381797" cy="410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898" y="0"/>
              </a:lnTo>
              <a:lnTo>
                <a:pt x="190898" y="410432"/>
              </a:lnTo>
              <a:lnTo>
                <a:pt x="381797" y="410432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70CDD-EA29-49FD-9EA1-0A9E25573A9D}">
      <dsp:nvSpPr>
        <dsp:cNvPr id="0" name=""/>
        <dsp:cNvSpPr/>
      </dsp:nvSpPr>
      <dsp:spPr>
        <a:xfrm>
          <a:off x="6549637" y="2755384"/>
          <a:ext cx="381797" cy="410432"/>
        </a:xfrm>
        <a:custGeom>
          <a:avLst/>
          <a:gdLst/>
          <a:ahLst/>
          <a:cxnLst/>
          <a:rect l="0" t="0" r="0" b="0"/>
          <a:pathLst>
            <a:path>
              <a:moveTo>
                <a:pt x="0" y="410432"/>
              </a:moveTo>
              <a:lnTo>
                <a:pt x="190898" y="410432"/>
              </a:lnTo>
              <a:lnTo>
                <a:pt x="190898" y="0"/>
              </a:lnTo>
              <a:lnTo>
                <a:pt x="381797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FA7A-7B06-4A3A-BFC2-E814289B023F}">
      <dsp:nvSpPr>
        <dsp:cNvPr id="0" name=""/>
        <dsp:cNvSpPr/>
      </dsp:nvSpPr>
      <dsp:spPr>
        <a:xfrm>
          <a:off x="4258852" y="2139735"/>
          <a:ext cx="381797" cy="1026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898" y="0"/>
              </a:lnTo>
              <a:lnTo>
                <a:pt x="190898" y="1026080"/>
              </a:lnTo>
              <a:lnTo>
                <a:pt x="381797" y="102608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BCDE0-961B-4F97-B048-F629E60AE386}">
      <dsp:nvSpPr>
        <dsp:cNvPr id="0" name=""/>
        <dsp:cNvSpPr/>
      </dsp:nvSpPr>
      <dsp:spPr>
        <a:xfrm>
          <a:off x="6549637" y="1113654"/>
          <a:ext cx="381797" cy="820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898" y="0"/>
              </a:lnTo>
              <a:lnTo>
                <a:pt x="190898" y="820864"/>
              </a:lnTo>
              <a:lnTo>
                <a:pt x="381797" y="820864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A097C-0C85-427F-95F2-2A6D1306A576}">
      <dsp:nvSpPr>
        <dsp:cNvPr id="0" name=""/>
        <dsp:cNvSpPr/>
      </dsp:nvSpPr>
      <dsp:spPr>
        <a:xfrm>
          <a:off x="6549637" y="1067934"/>
          <a:ext cx="3817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797" y="4572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6D327-6BDA-44A4-B977-EDD4A3774792}">
      <dsp:nvSpPr>
        <dsp:cNvPr id="0" name=""/>
        <dsp:cNvSpPr/>
      </dsp:nvSpPr>
      <dsp:spPr>
        <a:xfrm>
          <a:off x="6549637" y="292790"/>
          <a:ext cx="381797" cy="820864"/>
        </a:xfrm>
        <a:custGeom>
          <a:avLst/>
          <a:gdLst/>
          <a:ahLst/>
          <a:cxnLst/>
          <a:rect l="0" t="0" r="0" b="0"/>
          <a:pathLst>
            <a:path>
              <a:moveTo>
                <a:pt x="0" y="820864"/>
              </a:moveTo>
              <a:lnTo>
                <a:pt x="190898" y="820864"/>
              </a:lnTo>
              <a:lnTo>
                <a:pt x="190898" y="0"/>
              </a:lnTo>
              <a:lnTo>
                <a:pt x="381797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B41C1-245C-4304-9943-A3B593736A3D}">
      <dsp:nvSpPr>
        <dsp:cNvPr id="0" name=""/>
        <dsp:cNvSpPr/>
      </dsp:nvSpPr>
      <dsp:spPr>
        <a:xfrm>
          <a:off x="4258852" y="1113654"/>
          <a:ext cx="381797" cy="1026080"/>
        </a:xfrm>
        <a:custGeom>
          <a:avLst/>
          <a:gdLst/>
          <a:ahLst/>
          <a:cxnLst/>
          <a:rect l="0" t="0" r="0" b="0"/>
          <a:pathLst>
            <a:path>
              <a:moveTo>
                <a:pt x="0" y="1026080"/>
              </a:moveTo>
              <a:lnTo>
                <a:pt x="190898" y="1026080"/>
              </a:lnTo>
              <a:lnTo>
                <a:pt x="190898" y="0"/>
              </a:lnTo>
              <a:lnTo>
                <a:pt x="381797" y="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FFB33-99CC-449E-BE5A-1E9C7FDFD8D6}">
      <dsp:nvSpPr>
        <dsp:cNvPr id="0" name=""/>
        <dsp:cNvSpPr/>
      </dsp:nvSpPr>
      <dsp:spPr>
        <a:xfrm>
          <a:off x="2349864" y="1848615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Temporal Redundancies</a:t>
          </a:r>
        </a:p>
      </dsp:txBody>
      <dsp:txXfrm>
        <a:off x="2349864" y="1848615"/>
        <a:ext cx="1908987" cy="582241"/>
      </dsp:txXfrm>
    </dsp:sp>
    <dsp:sp modelId="{47977382-38C3-465B-80BF-3DC2B96B749F}">
      <dsp:nvSpPr>
        <dsp:cNvPr id="0" name=""/>
        <dsp:cNvSpPr/>
      </dsp:nvSpPr>
      <dsp:spPr>
        <a:xfrm>
          <a:off x="4640650" y="822534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Reduce data</a:t>
          </a:r>
        </a:p>
      </dsp:txBody>
      <dsp:txXfrm>
        <a:off x="4640650" y="822534"/>
        <a:ext cx="1908987" cy="582241"/>
      </dsp:txXfrm>
    </dsp:sp>
    <dsp:sp modelId="{11B5C3FC-F022-44DA-AE80-95C080EAB85B}">
      <dsp:nvSpPr>
        <dsp:cNvPr id="0" name=""/>
        <dsp:cNvSpPr/>
      </dsp:nvSpPr>
      <dsp:spPr>
        <a:xfrm>
          <a:off x="6931435" y="1669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@Pixel</a:t>
          </a:r>
        </a:p>
      </dsp:txBody>
      <dsp:txXfrm>
        <a:off x="6931435" y="1669"/>
        <a:ext cx="1908987" cy="582241"/>
      </dsp:txXfrm>
    </dsp:sp>
    <dsp:sp modelId="{ACD499C3-4FCD-4444-BEBA-499E818BFDB7}">
      <dsp:nvSpPr>
        <dsp:cNvPr id="0" name=""/>
        <dsp:cNvSpPr/>
      </dsp:nvSpPr>
      <dsp:spPr>
        <a:xfrm>
          <a:off x="6931435" y="822534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@Region</a:t>
          </a:r>
        </a:p>
      </dsp:txBody>
      <dsp:txXfrm>
        <a:off x="6931435" y="822534"/>
        <a:ext cx="1908987" cy="582241"/>
      </dsp:txXfrm>
    </dsp:sp>
    <dsp:sp modelId="{40D986A8-EBC7-45C6-A4D0-31FC12DF45D6}">
      <dsp:nvSpPr>
        <dsp:cNvPr id="0" name=""/>
        <dsp:cNvSpPr/>
      </dsp:nvSpPr>
      <dsp:spPr>
        <a:xfrm>
          <a:off x="6931435" y="1643398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@Frame</a:t>
          </a:r>
        </a:p>
      </dsp:txBody>
      <dsp:txXfrm>
        <a:off x="6931435" y="1643398"/>
        <a:ext cx="1908987" cy="582241"/>
      </dsp:txXfrm>
    </dsp:sp>
    <dsp:sp modelId="{61E1FF23-58C5-40A7-98CF-E7F3930DD230}">
      <dsp:nvSpPr>
        <dsp:cNvPr id="0" name=""/>
        <dsp:cNvSpPr/>
      </dsp:nvSpPr>
      <dsp:spPr>
        <a:xfrm>
          <a:off x="4640650" y="2874695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Reduce model</a:t>
          </a:r>
        </a:p>
      </dsp:txBody>
      <dsp:txXfrm>
        <a:off x="4640650" y="2874695"/>
        <a:ext cx="1908987" cy="582241"/>
      </dsp:txXfrm>
    </dsp:sp>
    <dsp:sp modelId="{E73109B6-02F9-4DFB-B551-09E35FE3EF6E}">
      <dsp:nvSpPr>
        <dsp:cNvPr id="0" name=""/>
        <dsp:cNvSpPr/>
      </dsp:nvSpPr>
      <dsp:spPr>
        <a:xfrm>
          <a:off x="6931435" y="2464263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@Block</a:t>
          </a:r>
        </a:p>
      </dsp:txBody>
      <dsp:txXfrm>
        <a:off x="6931435" y="2464263"/>
        <a:ext cx="1908987" cy="582241"/>
      </dsp:txXfrm>
    </dsp:sp>
    <dsp:sp modelId="{A27307EB-40A6-4F44-BF04-313649FF5333}">
      <dsp:nvSpPr>
        <dsp:cNvPr id="0" name=""/>
        <dsp:cNvSpPr/>
      </dsp:nvSpPr>
      <dsp:spPr>
        <a:xfrm>
          <a:off x="6931435" y="3285128"/>
          <a:ext cx="1908987" cy="5822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@Backbone</a:t>
          </a:r>
        </a:p>
      </dsp:txBody>
      <dsp:txXfrm>
        <a:off x="6931435" y="3285128"/>
        <a:ext cx="1908987" cy="582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D985-3B07-4968-9377-BDAC321364E3}">
      <dsp:nvSpPr>
        <dsp:cNvPr id="0" name=""/>
        <dsp:cNvSpPr/>
      </dsp:nvSpPr>
      <dsp:spPr>
        <a:xfrm>
          <a:off x="6749415" y="3829778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496336"/>
              </a:lnTo>
              <a:lnTo>
                <a:pt x="461708" y="496336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70CDD-EA29-49FD-9EA1-0A9E25573A9D}">
      <dsp:nvSpPr>
        <dsp:cNvPr id="0" name=""/>
        <dsp:cNvSpPr/>
      </dsp:nvSpPr>
      <dsp:spPr>
        <a:xfrm>
          <a:off x="6749415" y="3333442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496336"/>
              </a:moveTo>
              <a:lnTo>
                <a:pt x="230854" y="496336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FA7A-7B06-4A3A-BFC2-E814289B023F}">
      <dsp:nvSpPr>
        <dsp:cNvPr id="0" name=""/>
        <dsp:cNvSpPr/>
      </dsp:nvSpPr>
      <dsp:spPr>
        <a:xfrm>
          <a:off x="3979163" y="2588936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1240842"/>
              </a:lnTo>
              <a:lnTo>
                <a:pt x="461708" y="1240842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BCDE0-961B-4F97-B048-F629E60AE386}">
      <dsp:nvSpPr>
        <dsp:cNvPr id="0" name=""/>
        <dsp:cNvSpPr/>
      </dsp:nvSpPr>
      <dsp:spPr>
        <a:xfrm>
          <a:off x="6749415" y="1348094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992673"/>
              </a:lnTo>
              <a:lnTo>
                <a:pt x="461708" y="992673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A097C-0C85-427F-95F2-2A6D1306A576}">
      <dsp:nvSpPr>
        <dsp:cNvPr id="0" name=""/>
        <dsp:cNvSpPr/>
      </dsp:nvSpPr>
      <dsp:spPr>
        <a:xfrm>
          <a:off x="6749415" y="1302374"/>
          <a:ext cx="4617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08" y="4572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6D327-6BDA-44A4-B977-EDD4A3774792}">
      <dsp:nvSpPr>
        <dsp:cNvPr id="0" name=""/>
        <dsp:cNvSpPr/>
      </dsp:nvSpPr>
      <dsp:spPr>
        <a:xfrm>
          <a:off x="6749415" y="355421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992673"/>
              </a:moveTo>
              <a:lnTo>
                <a:pt x="230854" y="992673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B41C1-245C-4304-9943-A3B593736A3D}">
      <dsp:nvSpPr>
        <dsp:cNvPr id="0" name=""/>
        <dsp:cNvSpPr/>
      </dsp:nvSpPr>
      <dsp:spPr>
        <a:xfrm>
          <a:off x="3979163" y="1348094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1240842"/>
              </a:moveTo>
              <a:lnTo>
                <a:pt x="230854" y="1240842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FFB33-99CC-449E-BE5A-1E9C7FDFD8D6}">
      <dsp:nvSpPr>
        <dsp:cNvPr id="0" name=""/>
        <dsp:cNvSpPr/>
      </dsp:nvSpPr>
      <dsp:spPr>
        <a:xfrm>
          <a:off x="1670620" y="2236884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Temporal Redundancies</a:t>
          </a:r>
        </a:p>
      </dsp:txBody>
      <dsp:txXfrm>
        <a:off x="1670620" y="2236884"/>
        <a:ext cx="2308543" cy="704105"/>
      </dsp:txXfrm>
    </dsp:sp>
    <dsp:sp modelId="{47977382-38C3-465B-80BF-3DC2B96B749F}">
      <dsp:nvSpPr>
        <dsp:cNvPr id="0" name=""/>
        <dsp:cNvSpPr/>
      </dsp:nvSpPr>
      <dsp:spPr>
        <a:xfrm>
          <a:off x="4440872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data</a:t>
          </a:r>
        </a:p>
      </dsp:txBody>
      <dsp:txXfrm>
        <a:off x="4440872" y="996042"/>
        <a:ext cx="2308543" cy="704105"/>
      </dsp:txXfrm>
    </dsp:sp>
    <dsp:sp modelId="{11B5C3FC-F022-44DA-AE80-95C080EAB85B}">
      <dsp:nvSpPr>
        <dsp:cNvPr id="0" name=""/>
        <dsp:cNvSpPr/>
      </dsp:nvSpPr>
      <dsp:spPr>
        <a:xfrm>
          <a:off x="7211124" y="3368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@Pixel</a:t>
          </a:r>
        </a:p>
      </dsp:txBody>
      <dsp:txXfrm>
        <a:off x="7211124" y="3368"/>
        <a:ext cx="2308543" cy="704105"/>
      </dsp:txXfrm>
    </dsp:sp>
    <dsp:sp modelId="{ACD499C3-4FCD-4444-BEBA-499E818BFDB7}">
      <dsp:nvSpPr>
        <dsp:cNvPr id="0" name=""/>
        <dsp:cNvSpPr/>
      </dsp:nvSpPr>
      <dsp:spPr>
        <a:xfrm>
          <a:off x="7211124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@Region</a:t>
          </a:r>
        </a:p>
      </dsp:txBody>
      <dsp:txXfrm>
        <a:off x="7211124" y="996042"/>
        <a:ext cx="2308543" cy="704105"/>
      </dsp:txXfrm>
    </dsp:sp>
    <dsp:sp modelId="{40D986A8-EBC7-45C6-A4D0-31FC12DF45D6}">
      <dsp:nvSpPr>
        <dsp:cNvPr id="0" name=""/>
        <dsp:cNvSpPr/>
      </dsp:nvSpPr>
      <dsp:spPr>
        <a:xfrm>
          <a:off x="7211124" y="1988715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@Frame</a:t>
          </a:r>
        </a:p>
      </dsp:txBody>
      <dsp:txXfrm>
        <a:off x="7211124" y="1988715"/>
        <a:ext cx="2308543" cy="704105"/>
      </dsp:txXfrm>
    </dsp:sp>
    <dsp:sp modelId="{61E1FF23-58C5-40A7-98CF-E7F3930DD230}">
      <dsp:nvSpPr>
        <dsp:cNvPr id="0" name=""/>
        <dsp:cNvSpPr/>
      </dsp:nvSpPr>
      <dsp:spPr>
        <a:xfrm>
          <a:off x="4440872" y="3477726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model</a:t>
          </a:r>
        </a:p>
      </dsp:txBody>
      <dsp:txXfrm>
        <a:off x="4440872" y="3477726"/>
        <a:ext cx="2308543" cy="704105"/>
      </dsp:txXfrm>
    </dsp:sp>
    <dsp:sp modelId="{E73109B6-02F9-4DFB-B551-09E35FE3EF6E}">
      <dsp:nvSpPr>
        <dsp:cNvPr id="0" name=""/>
        <dsp:cNvSpPr/>
      </dsp:nvSpPr>
      <dsp:spPr>
        <a:xfrm>
          <a:off x="7211124" y="2981389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@Block</a:t>
          </a:r>
        </a:p>
      </dsp:txBody>
      <dsp:txXfrm>
        <a:off x="7211124" y="2981389"/>
        <a:ext cx="2308543" cy="704105"/>
      </dsp:txXfrm>
    </dsp:sp>
    <dsp:sp modelId="{A27307EB-40A6-4F44-BF04-313649FF5333}">
      <dsp:nvSpPr>
        <dsp:cNvPr id="0" name=""/>
        <dsp:cNvSpPr/>
      </dsp:nvSpPr>
      <dsp:spPr>
        <a:xfrm>
          <a:off x="7211124" y="397406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@Backbone</a:t>
          </a:r>
        </a:p>
      </dsp:txBody>
      <dsp:txXfrm>
        <a:off x="7211124" y="3974062"/>
        <a:ext cx="2308543" cy="704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D985-3B07-4968-9377-BDAC321364E3}">
      <dsp:nvSpPr>
        <dsp:cNvPr id="0" name=""/>
        <dsp:cNvSpPr/>
      </dsp:nvSpPr>
      <dsp:spPr>
        <a:xfrm>
          <a:off x="6749415" y="3829778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496336"/>
              </a:lnTo>
              <a:lnTo>
                <a:pt x="461708" y="496336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70CDD-EA29-49FD-9EA1-0A9E25573A9D}">
      <dsp:nvSpPr>
        <dsp:cNvPr id="0" name=""/>
        <dsp:cNvSpPr/>
      </dsp:nvSpPr>
      <dsp:spPr>
        <a:xfrm>
          <a:off x="6749415" y="3333442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496336"/>
              </a:moveTo>
              <a:lnTo>
                <a:pt x="230854" y="496336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FA7A-7B06-4A3A-BFC2-E814289B023F}">
      <dsp:nvSpPr>
        <dsp:cNvPr id="0" name=""/>
        <dsp:cNvSpPr/>
      </dsp:nvSpPr>
      <dsp:spPr>
        <a:xfrm>
          <a:off x="3979163" y="2588936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1240842"/>
              </a:lnTo>
              <a:lnTo>
                <a:pt x="461708" y="1240842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BCDE0-961B-4F97-B048-F629E60AE386}">
      <dsp:nvSpPr>
        <dsp:cNvPr id="0" name=""/>
        <dsp:cNvSpPr/>
      </dsp:nvSpPr>
      <dsp:spPr>
        <a:xfrm>
          <a:off x="6749415" y="1348094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992673"/>
              </a:lnTo>
              <a:lnTo>
                <a:pt x="461708" y="992673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A097C-0C85-427F-95F2-2A6D1306A576}">
      <dsp:nvSpPr>
        <dsp:cNvPr id="0" name=""/>
        <dsp:cNvSpPr/>
      </dsp:nvSpPr>
      <dsp:spPr>
        <a:xfrm>
          <a:off x="6749415" y="1302374"/>
          <a:ext cx="4617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08" y="4572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6D327-6BDA-44A4-B977-EDD4A3774792}">
      <dsp:nvSpPr>
        <dsp:cNvPr id="0" name=""/>
        <dsp:cNvSpPr/>
      </dsp:nvSpPr>
      <dsp:spPr>
        <a:xfrm>
          <a:off x="6749415" y="355421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992673"/>
              </a:moveTo>
              <a:lnTo>
                <a:pt x="230854" y="992673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B41C1-245C-4304-9943-A3B593736A3D}">
      <dsp:nvSpPr>
        <dsp:cNvPr id="0" name=""/>
        <dsp:cNvSpPr/>
      </dsp:nvSpPr>
      <dsp:spPr>
        <a:xfrm>
          <a:off x="3979163" y="1348094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1240842"/>
              </a:moveTo>
              <a:lnTo>
                <a:pt x="230854" y="1240842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FFB33-99CC-449E-BE5A-1E9C7FDFD8D6}">
      <dsp:nvSpPr>
        <dsp:cNvPr id="0" name=""/>
        <dsp:cNvSpPr/>
      </dsp:nvSpPr>
      <dsp:spPr>
        <a:xfrm>
          <a:off x="1670620" y="2236884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Temporal Redundancies</a:t>
          </a:r>
        </a:p>
      </dsp:txBody>
      <dsp:txXfrm>
        <a:off x="1670620" y="2236884"/>
        <a:ext cx="2308543" cy="704105"/>
      </dsp:txXfrm>
    </dsp:sp>
    <dsp:sp modelId="{47977382-38C3-465B-80BF-3DC2B96B749F}">
      <dsp:nvSpPr>
        <dsp:cNvPr id="0" name=""/>
        <dsp:cNvSpPr/>
      </dsp:nvSpPr>
      <dsp:spPr>
        <a:xfrm>
          <a:off x="4440872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data</a:t>
          </a:r>
        </a:p>
      </dsp:txBody>
      <dsp:txXfrm>
        <a:off x="4440872" y="996042"/>
        <a:ext cx="2308543" cy="704105"/>
      </dsp:txXfrm>
    </dsp:sp>
    <dsp:sp modelId="{11B5C3FC-F022-44DA-AE80-95C080EAB85B}">
      <dsp:nvSpPr>
        <dsp:cNvPr id="0" name=""/>
        <dsp:cNvSpPr/>
      </dsp:nvSpPr>
      <dsp:spPr>
        <a:xfrm>
          <a:off x="7211124" y="3368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@Pixel</a:t>
          </a:r>
        </a:p>
      </dsp:txBody>
      <dsp:txXfrm>
        <a:off x="7211124" y="3368"/>
        <a:ext cx="2308543" cy="704105"/>
      </dsp:txXfrm>
    </dsp:sp>
    <dsp:sp modelId="{ACD499C3-4FCD-4444-BEBA-499E818BFDB7}">
      <dsp:nvSpPr>
        <dsp:cNvPr id="0" name=""/>
        <dsp:cNvSpPr/>
      </dsp:nvSpPr>
      <dsp:spPr>
        <a:xfrm>
          <a:off x="7211124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@Region</a:t>
          </a:r>
        </a:p>
      </dsp:txBody>
      <dsp:txXfrm>
        <a:off x="7211124" y="996042"/>
        <a:ext cx="2308543" cy="704105"/>
      </dsp:txXfrm>
    </dsp:sp>
    <dsp:sp modelId="{40D986A8-EBC7-45C6-A4D0-31FC12DF45D6}">
      <dsp:nvSpPr>
        <dsp:cNvPr id="0" name=""/>
        <dsp:cNvSpPr/>
      </dsp:nvSpPr>
      <dsp:spPr>
        <a:xfrm>
          <a:off x="7211124" y="1988715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@Frame</a:t>
          </a:r>
        </a:p>
      </dsp:txBody>
      <dsp:txXfrm>
        <a:off x="7211124" y="1988715"/>
        <a:ext cx="2308543" cy="704105"/>
      </dsp:txXfrm>
    </dsp:sp>
    <dsp:sp modelId="{61E1FF23-58C5-40A7-98CF-E7F3930DD230}">
      <dsp:nvSpPr>
        <dsp:cNvPr id="0" name=""/>
        <dsp:cNvSpPr/>
      </dsp:nvSpPr>
      <dsp:spPr>
        <a:xfrm>
          <a:off x="4440872" y="3477726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model</a:t>
          </a:r>
        </a:p>
      </dsp:txBody>
      <dsp:txXfrm>
        <a:off x="4440872" y="3477726"/>
        <a:ext cx="2308543" cy="704105"/>
      </dsp:txXfrm>
    </dsp:sp>
    <dsp:sp modelId="{E73109B6-02F9-4DFB-B551-09E35FE3EF6E}">
      <dsp:nvSpPr>
        <dsp:cNvPr id="0" name=""/>
        <dsp:cNvSpPr/>
      </dsp:nvSpPr>
      <dsp:spPr>
        <a:xfrm>
          <a:off x="7211124" y="2981389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@Block</a:t>
          </a:r>
        </a:p>
      </dsp:txBody>
      <dsp:txXfrm>
        <a:off x="7211124" y="2981389"/>
        <a:ext cx="2308543" cy="704105"/>
      </dsp:txXfrm>
    </dsp:sp>
    <dsp:sp modelId="{A27307EB-40A6-4F44-BF04-313649FF5333}">
      <dsp:nvSpPr>
        <dsp:cNvPr id="0" name=""/>
        <dsp:cNvSpPr/>
      </dsp:nvSpPr>
      <dsp:spPr>
        <a:xfrm>
          <a:off x="7211124" y="397406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@Backbone</a:t>
          </a:r>
        </a:p>
      </dsp:txBody>
      <dsp:txXfrm>
        <a:off x="7211124" y="3974062"/>
        <a:ext cx="2308543" cy="7041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D985-3B07-4968-9377-BDAC321364E3}">
      <dsp:nvSpPr>
        <dsp:cNvPr id="0" name=""/>
        <dsp:cNvSpPr/>
      </dsp:nvSpPr>
      <dsp:spPr>
        <a:xfrm>
          <a:off x="6749415" y="3829778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496336"/>
              </a:lnTo>
              <a:lnTo>
                <a:pt x="461708" y="496336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70CDD-EA29-49FD-9EA1-0A9E25573A9D}">
      <dsp:nvSpPr>
        <dsp:cNvPr id="0" name=""/>
        <dsp:cNvSpPr/>
      </dsp:nvSpPr>
      <dsp:spPr>
        <a:xfrm>
          <a:off x="6749415" y="3333442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496336"/>
              </a:moveTo>
              <a:lnTo>
                <a:pt x="230854" y="496336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FA7A-7B06-4A3A-BFC2-E814289B023F}">
      <dsp:nvSpPr>
        <dsp:cNvPr id="0" name=""/>
        <dsp:cNvSpPr/>
      </dsp:nvSpPr>
      <dsp:spPr>
        <a:xfrm>
          <a:off x="3979163" y="2588936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1240842"/>
              </a:lnTo>
              <a:lnTo>
                <a:pt x="461708" y="1240842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BCDE0-961B-4F97-B048-F629E60AE386}">
      <dsp:nvSpPr>
        <dsp:cNvPr id="0" name=""/>
        <dsp:cNvSpPr/>
      </dsp:nvSpPr>
      <dsp:spPr>
        <a:xfrm>
          <a:off x="6749415" y="1348094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992673"/>
              </a:lnTo>
              <a:lnTo>
                <a:pt x="461708" y="992673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A097C-0C85-427F-95F2-2A6D1306A576}">
      <dsp:nvSpPr>
        <dsp:cNvPr id="0" name=""/>
        <dsp:cNvSpPr/>
      </dsp:nvSpPr>
      <dsp:spPr>
        <a:xfrm>
          <a:off x="6749415" y="1302374"/>
          <a:ext cx="4617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08" y="4572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6D327-6BDA-44A4-B977-EDD4A3774792}">
      <dsp:nvSpPr>
        <dsp:cNvPr id="0" name=""/>
        <dsp:cNvSpPr/>
      </dsp:nvSpPr>
      <dsp:spPr>
        <a:xfrm>
          <a:off x="6749415" y="355421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992673"/>
              </a:moveTo>
              <a:lnTo>
                <a:pt x="230854" y="992673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B41C1-245C-4304-9943-A3B593736A3D}">
      <dsp:nvSpPr>
        <dsp:cNvPr id="0" name=""/>
        <dsp:cNvSpPr/>
      </dsp:nvSpPr>
      <dsp:spPr>
        <a:xfrm>
          <a:off x="3979163" y="1348094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1240842"/>
              </a:moveTo>
              <a:lnTo>
                <a:pt x="230854" y="1240842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FFB33-99CC-449E-BE5A-1E9C7FDFD8D6}">
      <dsp:nvSpPr>
        <dsp:cNvPr id="0" name=""/>
        <dsp:cNvSpPr/>
      </dsp:nvSpPr>
      <dsp:spPr>
        <a:xfrm>
          <a:off x="1670620" y="2236884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Temporal Redundancies</a:t>
          </a:r>
        </a:p>
      </dsp:txBody>
      <dsp:txXfrm>
        <a:off x="1670620" y="2236884"/>
        <a:ext cx="2308543" cy="704105"/>
      </dsp:txXfrm>
    </dsp:sp>
    <dsp:sp modelId="{47977382-38C3-465B-80BF-3DC2B96B749F}">
      <dsp:nvSpPr>
        <dsp:cNvPr id="0" name=""/>
        <dsp:cNvSpPr/>
      </dsp:nvSpPr>
      <dsp:spPr>
        <a:xfrm>
          <a:off x="4440872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data</a:t>
          </a:r>
        </a:p>
      </dsp:txBody>
      <dsp:txXfrm>
        <a:off x="4440872" y="996042"/>
        <a:ext cx="2308543" cy="704105"/>
      </dsp:txXfrm>
    </dsp:sp>
    <dsp:sp modelId="{11B5C3FC-F022-44DA-AE80-95C080EAB85B}">
      <dsp:nvSpPr>
        <dsp:cNvPr id="0" name=""/>
        <dsp:cNvSpPr/>
      </dsp:nvSpPr>
      <dsp:spPr>
        <a:xfrm>
          <a:off x="7211124" y="3368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@Pixel</a:t>
          </a:r>
        </a:p>
      </dsp:txBody>
      <dsp:txXfrm>
        <a:off x="7211124" y="3368"/>
        <a:ext cx="2308543" cy="704105"/>
      </dsp:txXfrm>
    </dsp:sp>
    <dsp:sp modelId="{ACD499C3-4FCD-4444-BEBA-499E818BFDB7}">
      <dsp:nvSpPr>
        <dsp:cNvPr id="0" name=""/>
        <dsp:cNvSpPr/>
      </dsp:nvSpPr>
      <dsp:spPr>
        <a:xfrm>
          <a:off x="7211124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@Region</a:t>
          </a:r>
        </a:p>
      </dsp:txBody>
      <dsp:txXfrm>
        <a:off x="7211124" y="996042"/>
        <a:ext cx="2308543" cy="704105"/>
      </dsp:txXfrm>
    </dsp:sp>
    <dsp:sp modelId="{40D986A8-EBC7-45C6-A4D0-31FC12DF45D6}">
      <dsp:nvSpPr>
        <dsp:cNvPr id="0" name=""/>
        <dsp:cNvSpPr/>
      </dsp:nvSpPr>
      <dsp:spPr>
        <a:xfrm>
          <a:off x="7211124" y="1988715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@Frame</a:t>
          </a:r>
        </a:p>
      </dsp:txBody>
      <dsp:txXfrm>
        <a:off x="7211124" y="1988715"/>
        <a:ext cx="2308543" cy="704105"/>
      </dsp:txXfrm>
    </dsp:sp>
    <dsp:sp modelId="{61E1FF23-58C5-40A7-98CF-E7F3930DD230}">
      <dsp:nvSpPr>
        <dsp:cNvPr id="0" name=""/>
        <dsp:cNvSpPr/>
      </dsp:nvSpPr>
      <dsp:spPr>
        <a:xfrm>
          <a:off x="4440872" y="3477726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model</a:t>
          </a:r>
        </a:p>
      </dsp:txBody>
      <dsp:txXfrm>
        <a:off x="4440872" y="3477726"/>
        <a:ext cx="2308543" cy="704105"/>
      </dsp:txXfrm>
    </dsp:sp>
    <dsp:sp modelId="{E73109B6-02F9-4DFB-B551-09E35FE3EF6E}">
      <dsp:nvSpPr>
        <dsp:cNvPr id="0" name=""/>
        <dsp:cNvSpPr/>
      </dsp:nvSpPr>
      <dsp:spPr>
        <a:xfrm>
          <a:off x="7211124" y="2981389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@Block</a:t>
          </a:r>
        </a:p>
      </dsp:txBody>
      <dsp:txXfrm>
        <a:off x="7211124" y="2981389"/>
        <a:ext cx="2308543" cy="704105"/>
      </dsp:txXfrm>
    </dsp:sp>
    <dsp:sp modelId="{A27307EB-40A6-4F44-BF04-313649FF5333}">
      <dsp:nvSpPr>
        <dsp:cNvPr id="0" name=""/>
        <dsp:cNvSpPr/>
      </dsp:nvSpPr>
      <dsp:spPr>
        <a:xfrm>
          <a:off x="7211124" y="397406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@Backbone</a:t>
          </a:r>
        </a:p>
      </dsp:txBody>
      <dsp:txXfrm>
        <a:off x="7211124" y="3974062"/>
        <a:ext cx="2308543" cy="7041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D985-3B07-4968-9377-BDAC321364E3}">
      <dsp:nvSpPr>
        <dsp:cNvPr id="0" name=""/>
        <dsp:cNvSpPr/>
      </dsp:nvSpPr>
      <dsp:spPr>
        <a:xfrm>
          <a:off x="6749415" y="3829778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496336"/>
              </a:lnTo>
              <a:lnTo>
                <a:pt x="461708" y="496336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70CDD-EA29-49FD-9EA1-0A9E25573A9D}">
      <dsp:nvSpPr>
        <dsp:cNvPr id="0" name=""/>
        <dsp:cNvSpPr/>
      </dsp:nvSpPr>
      <dsp:spPr>
        <a:xfrm>
          <a:off x="6749415" y="3333442"/>
          <a:ext cx="461708" cy="496336"/>
        </a:xfrm>
        <a:custGeom>
          <a:avLst/>
          <a:gdLst/>
          <a:ahLst/>
          <a:cxnLst/>
          <a:rect l="0" t="0" r="0" b="0"/>
          <a:pathLst>
            <a:path>
              <a:moveTo>
                <a:pt x="0" y="496336"/>
              </a:moveTo>
              <a:lnTo>
                <a:pt x="230854" y="496336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FA7A-7B06-4A3A-BFC2-E814289B023F}">
      <dsp:nvSpPr>
        <dsp:cNvPr id="0" name=""/>
        <dsp:cNvSpPr/>
      </dsp:nvSpPr>
      <dsp:spPr>
        <a:xfrm>
          <a:off x="3979163" y="2588936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1240842"/>
              </a:lnTo>
              <a:lnTo>
                <a:pt x="461708" y="1240842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BCDE0-961B-4F97-B048-F629E60AE386}">
      <dsp:nvSpPr>
        <dsp:cNvPr id="0" name=""/>
        <dsp:cNvSpPr/>
      </dsp:nvSpPr>
      <dsp:spPr>
        <a:xfrm>
          <a:off x="6749415" y="1348094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54" y="0"/>
              </a:lnTo>
              <a:lnTo>
                <a:pt x="230854" y="992673"/>
              </a:lnTo>
              <a:lnTo>
                <a:pt x="461708" y="992673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A097C-0C85-427F-95F2-2A6D1306A576}">
      <dsp:nvSpPr>
        <dsp:cNvPr id="0" name=""/>
        <dsp:cNvSpPr/>
      </dsp:nvSpPr>
      <dsp:spPr>
        <a:xfrm>
          <a:off x="6749415" y="1302374"/>
          <a:ext cx="4617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08" y="4572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6D327-6BDA-44A4-B977-EDD4A3774792}">
      <dsp:nvSpPr>
        <dsp:cNvPr id="0" name=""/>
        <dsp:cNvSpPr/>
      </dsp:nvSpPr>
      <dsp:spPr>
        <a:xfrm>
          <a:off x="6749415" y="355421"/>
          <a:ext cx="461708" cy="992673"/>
        </a:xfrm>
        <a:custGeom>
          <a:avLst/>
          <a:gdLst/>
          <a:ahLst/>
          <a:cxnLst/>
          <a:rect l="0" t="0" r="0" b="0"/>
          <a:pathLst>
            <a:path>
              <a:moveTo>
                <a:pt x="0" y="992673"/>
              </a:moveTo>
              <a:lnTo>
                <a:pt x="230854" y="992673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B41C1-245C-4304-9943-A3B593736A3D}">
      <dsp:nvSpPr>
        <dsp:cNvPr id="0" name=""/>
        <dsp:cNvSpPr/>
      </dsp:nvSpPr>
      <dsp:spPr>
        <a:xfrm>
          <a:off x="3979163" y="1348094"/>
          <a:ext cx="461708" cy="1240842"/>
        </a:xfrm>
        <a:custGeom>
          <a:avLst/>
          <a:gdLst/>
          <a:ahLst/>
          <a:cxnLst/>
          <a:rect l="0" t="0" r="0" b="0"/>
          <a:pathLst>
            <a:path>
              <a:moveTo>
                <a:pt x="0" y="1240842"/>
              </a:moveTo>
              <a:lnTo>
                <a:pt x="230854" y="1240842"/>
              </a:lnTo>
              <a:lnTo>
                <a:pt x="230854" y="0"/>
              </a:lnTo>
              <a:lnTo>
                <a:pt x="461708" y="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FFB33-99CC-449E-BE5A-1E9C7FDFD8D6}">
      <dsp:nvSpPr>
        <dsp:cNvPr id="0" name=""/>
        <dsp:cNvSpPr/>
      </dsp:nvSpPr>
      <dsp:spPr>
        <a:xfrm>
          <a:off x="1670620" y="2236884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Temporal Redundancies</a:t>
          </a:r>
        </a:p>
      </dsp:txBody>
      <dsp:txXfrm>
        <a:off x="1670620" y="2236884"/>
        <a:ext cx="2308543" cy="704105"/>
      </dsp:txXfrm>
    </dsp:sp>
    <dsp:sp modelId="{47977382-38C3-465B-80BF-3DC2B96B749F}">
      <dsp:nvSpPr>
        <dsp:cNvPr id="0" name=""/>
        <dsp:cNvSpPr/>
      </dsp:nvSpPr>
      <dsp:spPr>
        <a:xfrm>
          <a:off x="4440872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data</a:t>
          </a:r>
        </a:p>
      </dsp:txBody>
      <dsp:txXfrm>
        <a:off x="4440872" y="996042"/>
        <a:ext cx="2308543" cy="704105"/>
      </dsp:txXfrm>
    </dsp:sp>
    <dsp:sp modelId="{11B5C3FC-F022-44DA-AE80-95C080EAB85B}">
      <dsp:nvSpPr>
        <dsp:cNvPr id="0" name=""/>
        <dsp:cNvSpPr/>
      </dsp:nvSpPr>
      <dsp:spPr>
        <a:xfrm>
          <a:off x="7211124" y="3368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@Pixel</a:t>
          </a:r>
        </a:p>
      </dsp:txBody>
      <dsp:txXfrm>
        <a:off x="7211124" y="3368"/>
        <a:ext cx="2308543" cy="704105"/>
      </dsp:txXfrm>
    </dsp:sp>
    <dsp:sp modelId="{ACD499C3-4FCD-4444-BEBA-499E818BFDB7}">
      <dsp:nvSpPr>
        <dsp:cNvPr id="0" name=""/>
        <dsp:cNvSpPr/>
      </dsp:nvSpPr>
      <dsp:spPr>
        <a:xfrm>
          <a:off x="7211124" y="99604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@Region</a:t>
          </a:r>
        </a:p>
      </dsp:txBody>
      <dsp:txXfrm>
        <a:off x="7211124" y="996042"/>
        <a:ext cx="2308543" cy="704105"/>
      </dsp:txXfrm>
    </dsp:sp>
    <dsp:sp modelId="{40D986A8-EBC7-45C6-A4D0-31FC12DF45D6}">
      <dsp:nvSpPr>
        <dsp:cNvPr id="0" name=""/>
        <dsp:cNvSpPr/>
      </dsp:nvSpPr>
      <dsp:spPr>
        <a:xfrm>
          <a:off x="7211124" y="1988715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@Frame</a:t>
          </a:r>
        </a:p>
      </dsp:txBody>
      <dsp:txXfrm>
        <a:off x="7211124" y="1988715"/>
        <a:ext cx="2308543" cy="704105"/>
      </dsp:txXfrm>
    </dsp:sp>
    <dsp:sp modelId="{61E1FF23-58C5-40A7-98CF-E7F3930DD230}">
      <dsp:nvSpPr>
        <dsp:cNvPr id="0" name=""/>
        <dsp:cNvSpPr/>
      </dsp:nvSpPr>
      <dsp:spPr>
        <a:xfrm>
          <a:off x="4440872" y="3477726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 model</a:t>
          </a:r>
        </a:p>
      </dsp:txBody>
      <dsp:txXfrm>
        <a:off x="4440872" y="3477726"/>
        <a:ext cx="2308543" cy="704105"/>
      </dsp:txXfrm>
    </dsp:sp>
    <dsp:sp modelId="{E73109B6-02F9-4DFB-B551-09E35FE3EF6E}">
      <dsp:nvSpPr>
        <dsp:cNvPr id="0" name=""/>
        <dsp:cNvSpPr/>
      </dsp:nvSpPr>
      <dsp:spPr>
        <a:xfrm>
          <a:off x="7211124" y="2981389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@Block</a:t>
          </a:r>
        </a:p>
      </dsp:txBody>
      <dsp:txXfrm>
        <a:off x="7211124" y="2981389"/>
        <a:ext cx="2308543" cy="704105"/>
      </dsp:txXfrm>
    </dsp:sp>
    <dsp:sp modelId="{A27307EB-40A6-4F44-BF04-313649FF5333}">
      <dsp:nvSpPr>
        <dsp:cNvPr id="0" name=""/>
        <dsp:cNvSpPr/>
      </dsp:nvSpPr>
      <dsp:spPr>
        <a:xfrm>
          <a:off x="7211124" y="3974062"/>
          <a:ext cx="2308543" cy="704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@Backbone</a:t>
          </a:r>
        </a:p>
      </dsp:txBody>
      <dsp:txXfrm>
        <a:off x="7211124" y="3974062"/>
        <a:ext cx="2308543" cy="704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7161BF-B23B-4394-A96E-F4360C6281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FA4A7-9429-4DF7-ABF5-D9E5B2540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D32F0-874C-4AAC-9514-AAD3E6FF80D6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A4EB-3327-4214-8C66-D022262D92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6045-FEC1-483F-916F-4A70D359C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42476-7A7B-40F5-8A25-2A09BD3C8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6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D1935-2548-4788-81DD-641A298E824F}" type="datetimeFigureOut">
              <a:rPr lang="de-DE" smtClean="0"/>
              <a:t>19.06.2022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5E7E4-6857-4F03-A780-9887AA86825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48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BB0B3-964C-4CDE-9D3D-0BF955B8C42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E60CC171-BD68-41FD-B368-138A7C0B0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46150" y="555625"/>
            <a:ext cx="4964113" cy="2792413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EDC2EC95-8271-4528-95F5-7CAF0B818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8854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00075"/>
            <a:ext cx="5357812" cy="3014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Microsoft Sans Serif" panose="020B0604020202020204" pitchFamily="34" charset="0"/>
              <a:ea typeface="+mn-ea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A2613-ABFE-468A-A021-82F251360F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0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8744E5A-C06A-4B60-BDC7-1D821CA9F5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640E281-C50E-4848-91E6-FC33A602A6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169139-C0DB-6241-B1E6-BBBF31EE7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12165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79B5B91D-44E9-C946-8602-7115E58F4F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7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qualcomm</a:t>
            </a:r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2C0E76A-32B9-4D4D-B734-7A849718BDE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E23F990-94BF-5E49-B3E1-907A3E5E23F6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82438" y="460180"/>
            <a:ext cx="1432990" cy="262653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F15FD80-2861-F44E-7FFE-F838CFAF2B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103563" y="512165"/>
            <a:ext cx="4783137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2552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Gun 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D5696-B4ED-4B82-A4B1-160E4E14F34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>
                <a:solidFill>
                  <a:srgbClr val="36445C"/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E8E71E0A-85CF-2F4F-AD72-0AE19BB5CA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4" y="957452"/>
            <a:ext cx="9253538" cy="5319779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1pPr>
            <a:lvl2pPr marL="0" inden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None/>
              <a:defRPr sz="5400">
                <a:solidFill>
                  <a:schemeClr val="bg1"/>
                </a:solidFill>
              </a:defRPr>
            </a:lvl2pPr>
            <a:lvl3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3pPr>
            <a:lvl4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4pPr>
            <a:lvl5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7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79E5F42-542A-481A-AC09-43F6241BD74A}"/>
              </a:ext>
            </a:extLst>
          </p:cNvPr>
          <p:cNvGrpSpPr/>
          <p:nvPr userDrawn="1"/>
        </p:nvGrpSpPr>
        <p:grpSpPr>
          <a:xfrm>
            <a:off x="6553200" y="-2852928"/>
            <a:ext cx="12192000" cy="12223054"/>
            <a:chOff x="2118610" y="-558521"/>
            <a:chExt cx="7954780" cy="7975042"/>
          </a:xfrm>
        </p:grpSpPr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A869BCF-7F87-4BF7-AB41-1FA0DFF2D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05C30C20-6C83-4102-A838-D56643B62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  <a:effectLst>
              <a:outerShdw blurRad="304800" dist="304800" dir="8100000" algn="tr" rotWithShape="0">
                <a:schemeClr val="tx1"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7311AEAC-0F28-4615-A4A3-954D691DA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04800" dist="304800" dir="8100000" algn="tr" rotWithShape="0">
                <a:schemeClr val="tx1"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1EE6416D-7043-4B54-A1C5-AF321C854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304800" dist="304800">
                <a:schemeClr val="tx1">
                  <a:alpha val="4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86E6721A-8AAF-4279-A3B0-7499E6075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8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@snapdragon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9154FE7-5393-43D1-8407-23E99F946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5943600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marR="0" indent="0" algn="l" defTabSz="6858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lang="en-US" sz="800" kern="12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Snapdragon is a product of Qualcomm Technologies, Inc. and/or its subsidiaries.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809CAF7-2C64-531C-21AA-5FD1048CC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tx2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FF1BC470-5233-7C79-4F94-9A01CCCACA3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5E29496-F18A-4DFC-5DC7-2C3355D47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94360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D5B0B12-CD25-F45C-107C-20214F0A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43276" y="594360"/>
            <a:ext cx="4528194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4E2419-B480-369E-A69A-F2A56281C498}"/>
              </a:ext>
            </a:extLst>
          </p:cNvPr>
          <p:cNvCxnSpPr>
            <a:cxnSpLocks/>
          </p:cNvCxnSpPr>
          <p:nvPr userDrawn="1"/>
        </p:nvCxnSpPr>
        <p:spPr>
          <a:xfrm>
            <a:off x="12192000" y="-103695"/>
            <a:ext cx="0" cy="7117237"/>
          </a:xfrm>
          <a:prstGeom prst="line">
            <a:avLst/>
          </a:prstGeom>
          <a:ln w="12700" cap="rnd">
            <a:solidFill>
              <a:schemeClr val="accent6"/>
            </a:solidFill>
            <a:round/>
            <a:headEnd type="none" w="med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B1AF563-719C-F10B-D1AD-21E4DB854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632" y="484632"/>
            <a:ext cx="1989385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AC7379E-9221-4504-A35C-8C78D775AE3E}"/>
              </a:ext>
            </a:extLst>
          </p:cNvPr>
          <p:cNvGrpSpPr/>
          <p:nvPr userDrawn="1"/>
        </p:nvGrpSpPr>
        <p:grpSpPr>
          <a:xfrm>
            <a:off x="6553200" y="-2852928"/>
            <a:ext cx="12192000" cy="12223054"/>
            <a:chOff x="2118610" y="-558521"/>
            <a:chExt cx="7954780" cy="7975042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A998E568-6104-4015-A12B-0BF7CD279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1CAD56E9-93CD-4334-A222-FACC74EB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E7EBF1"/>
            </a:solidFill>
            <a:ln>
              <a:noFill/>
            </a:ln>
            <a:effectLst>
              <a:outerShdw blurRad="304800" dist="304800" dir="8100000" algn="tr" rotWithShape="0">
                <a:srgbClr val="0A0C1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B2A77395-6B9A-454C-BD4B-C8309BEBF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04800" dist="304800" dir="8100000" algn="tr" rotWithShape="0">
                <a:srgbClr val="0A0C1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6C356B-44EE-49B4-9FA3-C19D6CC8B7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innerShdw blurRad="304800" dist="304800">
                <a:srgbClr val="0A0C10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9F8ED3B4-DADB-442F-9CC2-302130656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8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@snapdragon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63E2F76-C79D-4679-8E21-AE8185311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5943600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Snapdragon is a product of Qualcomm Technologies, Inc. and/or its subsidiaries.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55E74EB-6224-4F7F-D951-BDFBB141E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tx2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F24B98AB-B36A-8633-1D45-18914CE2B98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CDA7BE4-68B7-D9E1-BACF-378D2F8CC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94360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1CF0B89-699E-ED28-F437-240A73E8D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43276" y="594360"/>
            <a:ext cx="4528194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8F6676-0191-CED1-4FEE-CB9C82CDD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632" y="484632"/>
            <a:ext cx="1989385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AC7379E-9221-4504-A35C-8C78D775AE3E}"/>
              </a:ext>
            </a:extLst>
          </p:cNvPr>
          <p:cNvGrpSpPr/>
          <p:nvPr userDrawn="1"/>
        </p:nvGrpSpPr>
        <p:grpSpPr>
          <a:xfrm>
            <a:off x="6553200" y="-2852928"/>
            <a:ext cx="12192000" cy="12223054"/>
            <a:chOff x="2118610" y="-558521"/>
            <a:chExt cx="7954780" cy="7975042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A998E568-6104-4015-A12B-0BF7CD279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4A5A7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1CAD56E9-93CD-4334-A222-FACC74EB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44536C"/>
            </a:solidFill>
            <a:ln>
              <a:noFill/>
            </a:ln>
            <a:effectLst>
              <a:outerShdw blurRad="304800" dist="304800" dir="8100000" algn="tr" rotWithShape="0">
                <a:srgbClr val="0A0C1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B2A77395-6B9A-454C-BD4B-C8309BEBF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04800" dist="304800" dir="8100000" algn="tr" rotWithShape="0">
                <a:srgbClr val="0A0C1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6C356B-44EE-49B4-9FA3-C19D6CC8B7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innerShdw blurRad="304800" dist="304800">
                <a:srgbClr val="0A0C10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9F8ED3B4-DADB-442F-9CC2-302130656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8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@snapdragon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A63057AE-C887-4D0E-8019-7DAD9E938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5943600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Snapdragon is a product of Qualcomm Technologies, Inc. and/or its subsidiaries.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686CFED-6B7A-ABE5-FFE2-2F98EB36C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A4AD927-A104-7585-FBB2-355DDFC4E9F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1AADF3-7E95-FC72-419F-A542DFE8C5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484632"/>
            <a:ext cx="1938687" cy="369966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FBC4CE4-0F6E-59F8-9114-E021C27B99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94360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49D4FA-FE36-D3AB-A4C5-0024F131BF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43276" y="594360"/>
            <a:ext cx="4528194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2345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A697E7-8EE0-42AD-85FC-7243FF44AFBC}"/>
              </a:ext>
            </a:extLst>
          </p:cNvPr>
          <p:cNvGrpSpPr/>
          <p:nvPr userDrawn="1"/>
        </p:nvGrpSpPr>
        <p:grpSpPr>
          <a:xfrm>
            <a:off x="6553200" y="-2852928"/>
            <a:ext cx="12192000" cy="12223054"/>
            <a:chOff x="2118610" y="-558521"/>
            <a:chExt cx="7954780" cy="7975042"/>
          </a:xfrm>
          <a:effectLst>
            <a:outerShdw blurRad="741743" dist="38100" dir="8100000" algn="tr" rotWithShape="0">
              <a:prstClr val="black">
                <a:alpha val="50550"/>
              </a:prstClr>
            </a:outerShdw>
          </a:effectLst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CB1826F-DC2F-42C7-91D1-FEC2A509F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DDB1A6C9-78D5-48FB-990B-E7734DBB5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092139"/>
            </a:solidFill>
            <a:ln>
              <a:noFill/>
            </a:ln>
            <a:effectLst>
              <a:outerShdw blurRad="304800" dist="304800" dir="8100000" algn="tr" rotWithShape="0">
                <a:srgbClr val="030A11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02FF7922-0161-4F8A-9A1D-7B958B3A5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304800" dist="304800" dir="8100000" algn="tr" rotWithShape="0">
                <a:srgbClr val="030A11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7D521DCB-6825-41A5-B175-75919D297C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innerShdw blurRad="304800" dist="304800">
                <a:srgbClr val="030A11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F8C16DE-5A81-4F2F-A856-146C2753C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8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@snapdragon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44A1A71-C28C-4511-9F63-4A3C1F0CC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5943600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Snapdragon is a product of Qualcomm Technologies, Inc. and/or its subsidiaries.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149CF9A-FDF7-3A71-4048-CA3A015E3C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9A2509F8-6F19-2B6F-A314-F1D5494BB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9EEA51-FF18-8B06-DED7-C8EC5E87D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484632"/>
            <a:ext cx="1938687" cy="369966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03A068B-130F-5EFE-0075-595323A9AF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94360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68613E5-36A8-75D1-46BC-66773839FC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43276" y="594360"/>
            <a:ext cx="4528194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40766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Agenda Big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D5696-B4ED-4B82-A4B1-160E4E14F34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>
                <a:solidFill>
                  <a:srgbClr val="D1111F"/>
                </a:solidFill>
                <a:effectLst>
                  <a:innerShdw blurRad="38100" dist="25400" dir="8100000">
                    <a:srgbClr val="180204">
                      <a:alpha val="49804"/>
                    </a:srgbClr>
                  </a:innerShdw>
                </a:effectLst>
              </a:rPr>
              <a:t>Agenda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F56594-1474-F14B-A41D-F43DD6BD51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74" y="957453"/>
            <a:ext cx="9253538" cy="5339922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bg1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bg1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bg1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Agenda Big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16D486-1F9F-4D6A-9183-FBCBC2827DD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3B9127-D8AF-E548-8A0E-E6141B702B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74" y="957453"/>
            <a:ext cx="9253538" cy="5339922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Agenda Big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16D486-1F9F-4D6A-9183-FBCBC2827DD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CF8E38-04A3-A34E-B57D-0814CF3DE5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74" y="957453"/>
            <a:ext cx="9253538" cy="5339922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Agenda Big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C6A978-F95A-43B4-91EE-66A1EFC2CDD7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>
                <a:solidFill>
                  <a:srgbClr val="36445C"/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05FA2C-F21B-EE4F-A31C-ECD531B1E2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74" y="957453"/>
            <a:ext cx="9253538" cy="5339922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bg1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bg1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bg1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Agenda Big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815781-8802-814C-ABFE-690425339A6D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 dirty="0"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5E9130-3F7C-1B46-B3AF-1C700B3C6E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74" y="957453"/>
            <a:ext cx="9253538" cy="5339922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bg1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bg1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bg1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Agenda 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A6727AA1-A1B1-4941-9657-C92FF7F7A61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bg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F75E4EE-9BED-424E-9E5C-1EAED358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543238" y="3077977"/>
            <a:ext cx="5823317" cy="361959"/>
          </a:xfrm>
        </p:spPr>
        <p:txBody>
          <a:bodyPr wrap="square" anchor="t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80BE5C-026A-824A-9F24-7CDA1BA227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33336" y="1015157"/>
            <a:ext cx="9148989" cy="5339923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D5696-B4ED-4B82-A4B1-160E4E14F34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 dirty="0"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0968AA9-77DE-9242-845F-5A78D07B68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4" y="957452"/>
            <a:ext cx="9253538" cy="5319779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1pPr>
            <a:lvl2pPr marL="0" inden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None/>
              <a:defRPr sz="5400">
                <a:solidFill>
                  <a:schemeClr val="bg1"/>
                </a:solidFill>
              </a:defRPr>
            </a:lvl2pPr>
            <a:lvl3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3pPr>
            <a:lvl4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4pPr>
            <a:lvl5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34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Agenda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A6727AA1-A1B1-4941-9657-C92FF7F7A61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F75E4EE-9BED-424E-9E5C-1EAED358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543238" y="3077977"/>
            <a:ext cx="5823317" cy="361959"/>
          </a:xfrm>
        </p:spPr>
        <p:txBody>
          <a:bodyPr wrap="square" anchor="t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B492E3-40DB-A744-A544-A637244B8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33336" y="1015157"/>
            <a:ext cx="9148989" cy="5339923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Agenda Nick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A6727AA1-A1B1-4941-9657-C92FF7F7A61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6">
              <a:lumMod val="40000"/>
              <a:lumOff val="60000"/>
            </a:schemeClr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F75E4EE-9BED-424E-9E5C-1EAED358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543238" y="3077977"/>
            <a:ext cx="5823317" cy="361959"/>
          </a:xfrm>
        </p:spPr>
        <p:txBody>
          <a:bodyPr wrap="square" anchor="t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146A33-9805-4C48-A6F6-875CFC7CEE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33336" y="1015157"/>
            <a:ext cx="9148989" cy="5339923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Agenda Gunme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Rounded 55">
            <a:extLst>
              <a:ext uri="{FF2B5EF4-FFF2-40B4-BE49-F238E27FC236}">
                <a16:creationId xmlns:a16="http://schemas.microsoft.com/office/drawing/2014/main" id="{F8479696-5776-4351-9904-F9783F17DE92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B25BB882-FF84-4997-A4A9-C537179A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543238" y="3077977"/>
            <a:ext cx="5823317" cy="361959"/>
          </a:xfrm>
        </p:spPr>
        <p:txBody>
          <a:bodyPr wrap="square" anchor="t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2FAD59-06FA-664F-B2AC-846E9295BA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33336" y="1015157"/>
            <a:ext cx="9148989" cy="5339923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Agenda Midn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7429ABC3-9EBB-47B5-BFD6-442F69DFAB3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tx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28AA9EC-32E1-43B6-A637-836E83AC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543238" y="3077977"/>
            <a:ext cx="5823317" cy="361959"/>
          </a:xfrm>
        </p:spPr>
        <p:txBody>
          <a:bodyPr wrap="square" anchor="t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B8DC1D-A596-0743-91CF-4035BACF78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33336" y="1015157"/>
            <a:ext cx="9148989" cy="5339923"/>
          </a:xfr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1139825" indent="-742950">
              <a:buFont typeface="+mj-lt"/>
              <a:buAutoNum type="arabicPeriod"/>
              <a:defRPr sz="4400">
                <a:solidFill>
                  <a:schemeClr val="tx2"/>
                </a:solidFill>
              </a:defRPr>
            </a:lvl2pPr>
            <a:lvl3pPr marL="1484313" indent="-742950">
              <a:buFont typeface="+mj-lt"/>
              <a:buAutoNum type="arabicPeriod"/>
              <a:defRPr sz="3600">
                <a:solidFill>
                  <a:schemeClr val="tx2"/>
                </a:solidFill>
              </a:defRPr>
            </a:lvl3pPr>
            <a:lvl4pPr marL="1430337" indent="-342900">
              <a:buFont typeface="+mj-lt"/>
              <a:buAutoNum type="arabicPeriod"/>
              <a:defRPr sz="1800">
                <a:solidFill>
                  <a:schemeClr val="tx2"/>
                </a:solidFill>
              </a:defRPr>
            </a:lvl4pPr>
            <a:lvl5pPr marL="914400" indent="-914400">
              <a:buFont typeface="+mj-lt"/>
              <a:buAutoNum type="arabicPeriod"/>
              <a:defRPr sz="5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BD75C9-39AE-48FF-827B-E1B635F8E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10488168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AE47-124D-4375-A81B-30BAF658B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9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AE47-124D-4375-A81B-30BAF658B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0A64B2B-7631-4F26-8A92-DDCFC848C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7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and (Subtitle 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B80B4-5715-4F96-83DC-B3F7CF22C5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4189" y="1088135"/>
            <a:ext cx="11187112" cy="236347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6C18923-35DB-3B4A-861B-A5445F6BE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10488168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and Takeaw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AE47-124D-4375-A81B-30BAF658B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7391400" cy="3619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0A64B2B-7631-4F26-8A92-DDCFC848C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90" y="1088135"/>
            <a:ext cx="7392134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F42B5A-06ED-4E95-BBB8-F57FEE1F84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6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AE47-124D-4375-A81B-30BAF658B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2893677"/>
            <a:ext cx="2608263" cy="9521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8694D2CA-57FD-5A41-B5C7-1F8CECC661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4189" y="3904316"/>
            <a:ext cx="2608522" cy="15894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01625" indent="-301625" algn="l"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003425" algn="l"/>
              </a:tabLst>
              <a:defRPr sz="1400"/>
            </a:lvl2pPr>
            <a:lvl3pPr marL="571500" indent="-269875" algn="l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/>
            </a:lvl3pPr>
            <a:lvl4pPr marL="571500" indent="-269875" algn="l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/>
            </a:lvl4pPr>
            <a:lvl5pPr marL="850900" indent="-279400" algn="l">
              <a:spcBef>
                <a:spcPts val="75"/>
              </a:spcBef>
              <a:spcAft>
                <a:spcPts val="75"/>
              </a:spcAft>
              <a:buFont typeface="Arial" panose="020B0604020202020204" pitchFamily="34" charset="0"/>
              <a:buChar char="•"/>
              <a:tabLst/>
              <a:defRPr sz="1400" b="0"/>
            </a:lvl5pPr>
            <a:lvl6pPr marL="800100" indent="-800100" algn="l">
              <a:buFont typeface="Arial" panose="020B0604020202020204" pitchFamily="34" charset="0"/>
              <a:buChar char="•"/>
              <a:tabLst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6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A6727AA1-A1B1-4941-9657-C92FF7F7A61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B4C11CA4-B58A-1E45-86AF-685220A2EC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0577A47-956C-6A4F-8971-CCC759B9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390C4F-C50D-4EA4-B36C-FD3A6D8926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4188" y="1719072"/>
            <a:ext cx="11202511" cy="4681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159A567-2827-4283-996F-D7A0CA0EF0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0B1F7-90FE-4E45-AE1D-CC54EF32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5576"/>
            <a:ext cx="11187112" cy="429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987CC11A-8DA4-4916-8DFB-F437A992D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07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F4401FC-F573-4309-842E-AC6E5E74A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D02C8A-139B-42AA-8D3F-9C22C811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F19BEBD-2928-4786-BEF4-FBBB3E6772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5299" y="1719072"/>
            <a:ext cx="5466587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7EE507B-4794-44AC-A49E-5EA7EBB1162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5825" y="1719072"/>
            <a:ext cx="5466587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9254D1F-E01C-4A77-9600-A795D1694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8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DBA47E8-0BB6-435E-8840-540F63433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8C327-DEE2-459B-8C84-74C50D49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0F9D0A8-20C5-41C2-8A23-1A7CCDCDBA4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5300" y="1719072"/>
            <a:ext cx="3566160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9BE2B26-0354-43FC-B500-68FC84B4087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2920" y="1719072"/>
            <a:ext cx="3566160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85C0699-4F77-4570-8280-EBE59E071A4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116252" y="1719072"/>
            <a:ext cx="3566160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0A02D598-0894-4B6B-89A6-48B8073C9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25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and Subtitle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3A8CC-E70D-4655-9738-607E9AB570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BAE2EEE-D744-4DCE-AA4D-329EBB37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851BFC7F-08CD-484C-AEAC-FDDD29DB9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70F94-B0D0-418A-A0DA-8F392DF00CE2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and Subtitle White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3A31F0-4DB5-457C-A903-35FF518AB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09C22E6-2FE0-490B-BAC5-88E5C675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8FF0793D-08C6-4F61-A423-730FEF5A6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8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and Subtitle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3A31F0-4DB5-457C-A903-35FF518AB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09C22E6-2FE0-490B-BAC5-88E5C675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8FF0793D-08C6-4F61-A423-730FEF5A6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9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and Subtitle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D80C37-2083-4D37-BD1B-FD58CA4160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8663155-F71F-4E37-929E-734AA04A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1AA9D118-B949-48F9-8441-498DC3CA5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5D76E-32AD-4DEE-90A0-93ECEF4B0FFC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1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and Subtitle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824E5-24D4-439C-96E3-DE800C32F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321B3C6-CCC0-410B-99D2-AF5F9DBD6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338B18C-2B89-4572-910C-EA1F43F15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80F14-570B-4BDF-BDF0-3FE3F89E0B59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Red">
    <p:bg>
      <p:bgPr>
        <a:solidFill>
          <a:srgbClr val="CD1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090C8C-59C5-42DB-9E6B-C8720D5DA406}"/>
              </a:ext>
            </a:extLst>
          </p:cNvPr>
          <p:cNvGrpSpPr/>
          <p:nvPr userDrawn="1"/>
        </p:nvGrpSpPr>
        <p:grpSpPr>
          <a:xfrm>
            <a:off x="1491431" y="-3822437"/>
            <a:ext cx="16383615" cy="16425346"/>
            <a:chOff x="-9345612" y="-3560784"/>
            <a:chExt cx="6856412" cy="6873876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FB0191BC-557C-40E7-84D4-DD4F3F8AE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6856412" cy="6858000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CD11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FA37406-4A88-4EB6-983F-A50E2640D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5151437" cy="6873875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D81220"/>
            </a:solidFill>
            <a:ln>
              <a:noFill/>
            </a:ln>
            <a:effectLst>
              <a:outerShdw blurRad="304800" dist="304800" dir="8100000" algn="tr" rotWithShape="0">
                <a:srgbClr val="1F0306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DEC153D6-5EE9-4268-A6CA-7DE8BDE9B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92937" y="-3559196"/>
              <a:ext cx="4503737" cy="687228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04800" dist="304800" dir="8100000" algn="tr" rotWithShape="0">
                <a:srgbClr val="160204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D5EAF-78DC-43F8-94C6-0A3E845563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464D679-1580-4DBB-A11D-DC62EB974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3" name="Text Placeholder 47">
            <a:extLst>
              <a:ext uri="{FF2B5EF4-FFF2-40B4-BE49-F238E27FC236}">
                <a16:creationId xmlns:a16="http://schemas.microsoft.com/office/drawing/2014/main" id="{158A983D-A462-49A3-A422-64FAFD233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4470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090C8C-59C5-42DB-9E6B-C8720D5DA406}"/>
              </a:ext>
            </a:extLst>
          </p:cNvPr>
          <p:cNvGrpSpPr/>
          <p:nvPr userDrawn="1"/>
        </p:nvGrpSpPr>
        <p:grpSpPr>
          <a:xfrm>
            <a:off x="1491431" y="-3822192"/>
            <a:ext cx="16383615" cy="16425346"/>
            <a:chOff x="-9345612" y="-3560784"/>
            <a:chExt cx="6856412" cy="6873876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FB0191BC-557C-40E7-84D4-DD4F3F8AE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6856412" cy="6858000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DEE3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FA37406-4A88-4EB6-983F-A50E2640D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5151437" cy="6873875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F1F2F5"/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DEC153D6-5EE9-4268-A6CA-7DE8BDE9B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92937" y="-3559196"/>
              <a:ext cx="4503737" cy="687228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4C35F18-0A18-4D40-939E-C1AFCB85C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30368C-0CDF-411A-A191-49E899612F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B94E9817-6E08-43A2-B39F-4789083337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7411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Nick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A6727AA1-A1B1-4941-9657-C92FF7F7A61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6">
              <a:lumMod val="40000"/>
              <a:lumOff val="60000"/>
            </a:schemeClr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27186819-050A-EE44-975A-A57DA0316F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55197C6-4440-C140-838A-1363DBC7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Blank Fireball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090C8C-59C5-42DB-9E6B-C8720D5DA406}"/>
              </a:ext>
            </a:extLst>
          </p:cNvPr>
          <p:cNvGrpSpPr/>
          <p:nvPr userDrawn="1"/>
        </p:nvGrpSpPr>
        <p:grpSpPr>
          <a:xfrm>
            <a:off x="1491431" y="-3822192"/>
            <a:ext cx="16383615" cy="16425346"/>
            <a:chOff x="-9345612" y="-3560784"/>
            <a:chExt cx="6856412" cy="6873876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FB0191BC-557C-40E7-84D4-DD4F3F8AE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6856412" cy="6858000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DEE3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FA37406-4A88-4EB6-983F-A50E2640D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5151437" cy="6873875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E4E8F0"/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DEC153D6-5EE9-4268-A6CA-7DE8BDE9B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92937" y="-3559196"/>
              <a:ext cx="4503737" cy="687228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1F5CC4-20B6-4766-B066-5E1E7E75F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Enter a quote or big statement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743B7C-8E05-4E60-8E43-6BB66F02C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260ECEE4-BC8D-4E89-980A-7DBC39D89E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9168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Gunmetal">
    <p:bg>
      <p:bgPr>
        <a:solidFill>
          <a:srgbClr val="3D4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090C8C-59C5-42DB-9E6B-C8720D5DA406}"/>
              </a:ext>
            </a:extLst>
          </p:cNvPr>
          <p:cNvGrpSpPr/>
          <p:nvPr userDrawn="1"/>
        </p:nvGrpSpPr>
        <p:grpSpPr>
          <a:xfrm>
            <a:off x="1491431" y="-3822192"/>
            <a:ext cx="16383615" cy="16425346"/>
            <a:chOff x="-9345612" y="-3560784"/>
            <a:chExt cx="6856412" cy="6873876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FB0191BC-557C-40E7-84D4-DD4F3F8AE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6856412" cy="6858000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3D4A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FA37406-4A88-4EB6-983F-A50E2640D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5151437" cy="6873875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44536C"/>
            </a:solidFill>
            <a:ln>
              <a:noFill/>
            </a:ln>
            <a:effectLst>
              <a:outerShdw blurRad="304800" dist="304800" dir="8100000" algn="tr" rotWithShape="0">
                <a:srgbClr val="0C0E12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DEC153D6-5EE9-4268-A6CA-7DE8BDE9B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92937" y="-3559196"/>
              <a:ext cx="4503737" cy="687228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04800" dist="304800" dir="8100000" algn="tr" rotWithShape="0">
                <a:srgbClr val="0C0E12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64E06C-5CDC-4DD2-949B-419EC57E3A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88459E5-FD06-4889-9EE1-4D29E262FC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B30E4199-8597-44AB-B6EC-4497BD09E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15173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Midnight">
    <p:bg>
      <p:bgPr>
        <a:solidFill>
          <a:srgbClr val="081D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090C8C-59C5-42DB-9E6B-C8720D5DA406}"/>
              </a:ext>
            </a:extLst>
          </p:cNvPr>
          <p:cNvGrpSpPr/>
          <p:nvPr userDrawn="1"/>
        </p:nvGrpSpPr>
        <p:grpSpPr>
          <a:xfrm>
            <a:off x="1491431" y="-3822192"/>
            <a:ext cx="16383615" cy="16425346"/>
            <a:chOff x="-9345612" y="-3560784"/>
            <a:chExt cx="6856412" cy="6873876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FB0191BC-557C-40E7-84D4-DD4F3F8AE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6856412" cy="6858000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071B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FA37406-4A88-4EB6-983F-A50E2640D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45612" y="-3560784"/>
              <a:ext cx="5151437" cy="6873875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0A233C"/>
            </a:solidFill>
            <a:ln>
              <a:noFill/>
            </a:ln>
            <a:effectLst>
              <a:outerShdw blurRad="304800" dist="304800" dir="8100000" algn="tr" rotWithShape="0">
                <a:srgbClr val="050D13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DEC153D6-5EE9-4268-A6CA-7DE8BDE9B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92937" y="-3559196"/>
              <a:ext cx="4503737" cy="687228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304800" dist="304800" dir="8100000" algn="tr" rotWithShape="0">
                <a:srgbClr val="050D13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C2CAAF-CDDA-4C4A-89EC-D1913727AD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4B69B5A-BF88-4025-B43F-F44CE93432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34BF50B9-4029-41B5-9009-27DD98516C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15565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2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00C3292-75D1-4DA8-82E9-9A4CB6D8CFC8}"/>
              </a:ext>
            </a:extLst>
          </p:cNvPr>
          <p:cNvGrpSpPr/>
          <p:nvPr userDrawn="1"/>
        </p:nvGrpSpPr>
        <p:grpSpPr>
          <a:xfrm>
            <a:off x="2118610" y="-558521"/>
            <a:ext cx="7954780" cy="7975042"/>
            <a:chOff x="2118610" y="-558521"/>
            <a:chExt cx="7954780" cy="7975042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C909BC99-2790-4BD1-9E25-7C807A369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CD111E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4CA3B432-5549-4D32-A518-E58B9A955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D81220"/>
            </a:solidFill>
            <a:ln>
              <a:noFill/>
            </a:ln>
            <a:effectLst>
              <a:outerShdw blurRad="304800" dist="304800" dir="8100000" algn="tr" rotWithShape="0">
                <a:srgbClr val="1F0306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F3A4D887-8F37-423F-BD6E-FD99771BB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04800" dist="304800" dir="8100000" algn="tr" rotWithShape="0">
                <a:srgbClr val="160204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D8062B03-6029-45BE-9236-AEA57932B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304800" dist="304800">
                <a:srgbClr val="180204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DDDD52-8A68-4B86-A9C6-F0B2044B4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F67DEC8-5B82-45EB-9E1C-1797E01FC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8" name="Text Placeholder 47">
            <a:extLst>
              <a:ext uri="{FF2B5EF4-FFF2-40B4-BE49-F238E27FC236}">
                <a16:creationId xmlns:a16="http://schemas.microsoft.com/office/drawing/2014/main" id="{CED15783-97E6-4593-B718-789CCD8E4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18771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2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19B0ED-B474-4D33-836E-D2CDA79C5449}"/>
              </a:ext>
            </a:extLst>
          </p:cNvPr>
          <p:cNvGrpSpPr/>
          <p:nvPr userDrawn="1"/>
        </p:nvGrpSpPr>
        <p:grpSpPr>
          <a:xfrm>
            <a:off x="2118610" y="-558521"/>
            <a:ext cx="7954780" cy="7975042"/>
            <a:chOff x="2118610" y="-558521"/>
            <a:chExt cx="7954780" cy="7975042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C909BC99-2790-4BD1-9E25-7C807A369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EEF1F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4CA3B432-5549-4D32-A518-E58B9A955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F3A4D887-8F37-423F-BD6E-FD99771BB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D8062B03-6029-45BE-9236-AEA57932B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  <a:effectLst>
              <a:innerShdw blurRad="304800" dist="228600">
                <a:schemeClr val="accent5">
                  <a:lumMod val="50000"/>
                  <a:alpha val="35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4807E53-98A7-46DD-A808-B562A7449F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6B8C3E4-9F3D-4C8D-A8D1-1D949A9D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7" name="Text Placeholder 47">
            <a:extLst>
              <a:ext uri="{FF2B5EF4-FFF2-40B4-BE49-F238E27FC236}">
                <a16:creationId xmlns:a16="http://schemas.microsoft.com/office/drawing/2014/main" id="{3F709CA9-7ECB-4967-B989-FFF289471B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41070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2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19B0ED-B474-4D33-836E-D2CDA79C5449}"/>
              </a:ext>
            </a:extLst>
          </p:cNvPr>
          <p:cNvGrpSpPr/>
          <p:nvPr userDrawn="1"/>
        </p:nvGrpSpPr>
        <p:grpSpPr>
          <a:xfrm>
            <a:off x="2118610" y="-558521"/>
            <a:ext cx="7954780" cy="7975042"/>
            <a:chOff x="2118610" y="-558521"/>
            <a:chExt cx="7954780" cy="7975042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C909BC99-2790-4BD1-9E25-7C807A369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EEF1F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4CA3B432-5549-4D32-A518-E58B9A955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E4E8F0"/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F3A4D887-8F37-423F-BD6E-FD99771BB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04800" dist="304800" dir="8100000" algn="tr" rotWithShape="0">
                <a:schemeClr val="accent5">
                  <a:lumMod val="50000"/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D8062B03-6029-45BE-9236-AEA57932B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304800" dist="228600">
                <a:schemeClr val="accent5">
                  <a:lumMod val="50000"/>
                  <a:alpha val="35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2798E6-6971-4C62-B298-8434FE939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D37783B-92BD-45E0-A8C1-A8EEF709C2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8" name="Text Placeholder 47">
            <a:extLst>
              <a:ext uri="{FF2B5EF4-FFF2-40B4-BE49-F238E27FC236}">
                <a16:creationId xmlns:a16="http://schemas.microsoft.com/office/drawing/2014/main" id="{7DD45AE6-5FFF-448D-8664-D0A2D9421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0230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2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1">
            <a:extLst>
              <a:ext uri="{FF2B5EF4-FFF2-40B4-BE49-F238E27FC236}">
                <a16:creationId xmlns:a16="http://schemas.microsoft.com/office/drawing/2014/main" id="{C909BC99-2790-4BD1-9E25-7C807A3692CD}"/>
              </a:ext>
            </a:extLst>
          </p:cNvPr>
          <p:cNvSpPr>
            <a:spLocks/>
          </p:cNvSpPr>
          <p:nvPr/>
        </p:nvSpPr>
        <p:spPr bwMode="auto">
          <a:xfrm>
            <a:off x="2118610" y="-558521"/>
            <a:ext cx="7954780" cy="7956622"/>
          </a:xfrm>
          <a:custGeom>
            <a:avLst/>
            <a:gdLst>
              <a:gd name="T0" fmla="*/ 14283 w 28567"/>
              <a:gd name="T1" fmla="*/ 28567 h 28567"/>
              <a:gd name="T2" fmla="*/ 12758 w 28567"/>
              <a:gd name="T3" fmla="*/ 28486 h 28567"/>
              <a:gd name="T4" fmla="*/ 0 w 28567"/>
              <a:gd name="T5" fmla="*/ 14313 h 28567"/>
              <a:gd name="T6" fmla="*/ 2618 w 28567"/>
              <a:gd name="T7" fmla="*/ 17085 h 28567"/>
              <a:gd name="T8" fmla="*/ 6294 w 28567"/>
              <a:gd name="T9" fmla="*/ 18403 h 28567"/>
              <a:gd name="T10" fmla="*/ 9620 w 28567"/>
              <a:gd name="T11" fmla="*/ 24104 h 28567"/>
              <a:gd name="T12" fmla="*/ 9882 w 28567"/>
              <a:gd name="T13" fmla="*/ 24164 h 28567"/>
              <a:gd name="T14" fmla="*/ 10037 w 28567"/>
              <a:gd name="T15" fmla="*/ 18945 h 28567"/>
              <a:gd name="T16" fmla="*/ 6847 w 28567"/>
              <a:gd name="T17" fmla="*/ 15388 h 28567"/>
              <a:gd name="T18" fmla="*/ 2595 w 28567"/>
              <a:gd name="T19" fmla="*/ 12780 h 28567"/>
              <a:gd name="T20" fmla="*/ 1771 w 28567"/>
              <a:gd name="T21" fmla="*/ 7738 h 28567"/>
              <a:gd name="T22" fmla="*/ 2545 w 28567"/>
              <a:gd name="T23" fmla="*/ 6138 h 28567"/>
              <a:gd name="T24" fmla="*/ 4711 w 28567"/>
              <a:gd name="T25" fmla="*/ 3679 h 28567"/>
              <a:gd name="T26" fmla="*/ 4585 w 28567"/>
              <a:gd name="T27" fmla="*/ 6540 h 28567"/>
              <a:gd name="T28" fmla="*/ 4849 w 28567"/>
              <a:gd name="T29" fmla="*/ 6538 h 28567"/>
              <a:gd name="T30" fmla="*/ 13853 w 28567"/>
              <a:gd name="T31" fmla="*/ 10 h 28567"/>
              <a:gd name="T32" fmla="*/ 14283 w 28567"/>
              <a:gd name="T33" fmla="*/ 0 h 28567"/>
              <a:gd name="T34" fmla="*/ 14497 w 28567"/>
              <a:gd name="T35" fmla="*/ 3 h 28567"/>
              <a:gd name="T36" fmla="*/ 28567 w 28567"/>
              <a:gd name="T37" fmla="*/ 14284 h 28567"/>
              <a:gd name="T38" fmla="*/ 14283 w 28567"/>
              <a:gd name="T39" fmla="*/ 28567 h 28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567" h="28567">
                <a:moveTo>
                  <a:pt x="14283" y="28567"/>
                </a:moveTo>
                <a:cubicBezTo>
                  <a:pt x="13768" y="28567"/>
                  <a:pt x="13259" y="28539"/>
                  <a:pt x="12758" y="28486"/>
                </a:cubicBezTo>
                <a:cubicBezTo>
                  <a:pt x="5597" y="27726"/>
                  <a:pt x="15" y="21673"/>
                  <a:pt x="0" y="14313"/>
                </a:cubicBezTo>
                <a:cubicBezTo>
                  <a:pt x="166" y="15593"/>
                  <a:pt x="1545" y="16579"/>
                  <a:pt x="2618" y="17085"/>
                </a:cubicBezTo>
                <a:cubicBezTo>
                  <a:pt x="3801" y="17644"/>
                  <a:pt x="5110" y="17853"/>
                  <a:pt x="6294" y="18403"/>
                </a:cubicBezTo>
                <a:cubicBezTo>
                  <a:pt x="8549" y="19449"/>
                  <a:pt x="9764" y="21705"/>
                  <a:pt x="9620" y="24104"/>
                </a:cubicBezTo>
                <a:cubicBezTo>
                  <a:pt x="9611" y="24259"/>
                  <a:pt x="9825" y="24309"/>
                  <a:pt x="9882" y="24164"/>
                </a:cubicBezTo>
                <a:cubicBezTo>
                  <a:pt x="10529" y="22510"/>
                  <a:pt x="10643" y="20622"/>
                  <a:pt x="10037" y="18945"/>
                </a:cubicBezTo>
                <a:cubicBezTo>
                  <a:pt x="9470" y="17375"/>
                  <a:pt x="8243" y="16241"/>
                  <a:pt x="6847" y="15388"/>
                </a:cubicBezTo>
                <a:cubicBezTo>
                  <a:pt x="5447" y="14533"/>
                  <a:pt x="3689" y="14059"/>
                  <a:pt x="2595" y="12780"/>
                </a:cubicBezTo>
                <a:cubicBezTo>
                  <a:pt x="1431" y="11420"/>
                  <a:pt x="1220" y="9399"/>
                  <a:pt x="1771" y="7738"/>
                </a:cubicBezTo>
                <a:cubicBezTo>
                  <a:pt x="1959" y="7171"/>
                  <a:pt x="2226" y="6639"/>
                  <a:pt x="2545" y="6138"/>
                </a:cubicBezTo>
                <a:cubicBezTo>
                  <a:pt x="3172" y="5238"/>
                  <a:pt x="3899" y="4412"/>
                  <a:pt x="4711" y="3679"/>
                </a:cubicBezTo>
                <a:cubicBezTo>
                  <a:pt x="4429" y="4580"/>
                  <a:pt x="4389" y="5600"/>
                  <a:pt x="4585" y="6540"/>
                </a:cubicBezTo>
                <a:cubicBezTo>
                  <a:pt x="4614" y="6682"/>
                  <a:pt x="4818" y="6680"/>
                  <a:pt x="4849" y="6538"/>
                </a:cubicBezTo>
                <a:cubicBezTo>
                  <a:pt x="5704" y="2623"/>
                  <a:pt x="10027" y="177"/>
                  <a:pt x="13853" y="10"/>
                </a:cubicBezTo>
                <a:cubicBezTo>
                  <a:pt x="13996" y="5"/>
                  <a:pt x="14139" y="0"/>
                  <a:pt x="14283" y="0"/>
                </a:cubicBezTo>
                <a:cubicBezTo>
                  <a:pt x="14355" y="0"/>
                  <a:pt x="14426" y="2"/>
                  <a:pt x="14497" y="3"/>
                </a:cubicBezTo>
                <a:cubicBezTo>
                  <a:pt x="22287" y="117"/>
                  <a:pt x="28567" y="6466"/>
                  <a:pt x="28567" y="14284"/>
                </a:cubicBezTo>
                <a:cubicBezTo>
                  <a:pt x="28567" y="22172"/>
                  <a:pt x="22172" y="28567"/>
                  <a:pt x="14283" y="28567"/>
                </a:cubicBezTo>
                <a:close/>
              </a:path>
            </a:pathLst>
          </a:custGeom>
          <a:solidFill>
            <a:srgbClr val="3F4D6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4CA3B432-5549-4D32-A518-E58B9A955625}"/>
              </a:ext>
            </a:extLst>
          </p:cNvPr>
          <p:cNvSpPr>
            <a:spLocks/>
          </p:cNvSpPr>
          <p:nvPr/>
        </p:nvSpPr>
        <p:spPr bwMode="auto">
          <a:xfrm>
            <a:off x="2118610" y="-558521"/>
            <a:ext cx="5976676" cy="7975041"/>
          </a:xfrm>
          <a:custGeom>
            <a:avLst/>
            <a:gdLst>
              <a:gd name="T0" fmla="*/ 21460 w 21460"/>
              <a:gd name="T1" fmla="*/ 19501 h 28636"/>
              <a:gd name="T2" fmla="*/ 17065 w 21460"/>
              <a:gd name="T3" fmla="*/ 12150 h 28636"/>
              <a:gd name="T4" fmla="*/ 9804 w 21460"/>
              <a:gd name="T5" fmla="*/ 5368 h 28636"/>
              <a:gd name="T6" fmla="*/ 14497 w 21460"/>
              <a:gd name="T7" fmla="*/ 3 h 28636"/>
              <a:gd name="T8" fmla="*/ 14283 w 21460"/>
              <a:gd name="T9" fmla="*/ 0 h 28636"/>
              <a:gd name="T10" fmla="*/ 13853 w 21460"/>
              <a:gd name="T11" fmla="*/ 10 h 28636"/>
              <a:gd name="T12" fmla="*/ 4849 w 21460"/>
              <a:gd name="T13" fmla="*/ 6538 h 28636"/>
              <a:gd name="T14" fmla="*/ 4585 w 21460"/>
              <a:gd name="T15" fmla="*/ 6540 h 28636"/>
              <a:gd name="T16" fmla="*/ 4711 w 21460"/>
              <a:gd name="T17" fmla="*/ 3679 h 28636"/>
              <a:gd name="T18" fmla="*/ 2545 w 21460"/>
              <a:gd name="T19" fmla="*/ 6138 h 28636"/>
              <a:gd name="T20" fmla="*/ 1771 w 21460"/>
              <a:gd name="T21" fmla="*/ 7738 h 28636"/>
              <a:gd name="T22" fmla="*/ 2595 w 21460"/>
              <a:gd name="T23" fmla="*/ 12780 h 28636"/>
              <a:gd name="T24" fmla="*/ 6847 w 21460"/>
              <a:gd name="T25" fmla="*/ 15388 h 28636"/>
              <a:gd name="T26" fmla="*/ 10037 w 21460"/>
              <a:gd name="T27" fmla="*/ 18945 h 28636"/>
              <a:gd name="T28" fmla="*/ 9882 w 21460"/>
              <a:gd name="T29" fmla="*/ 24164 h 28636"/>
              <a:gd name="T30" fmla="*/ 9620 w 21460"/>
              <a:gd name="T31" fmla="*/ 24104 h 28636"/>
              <a:gd name="T32" fmla="*/ 6294 w 21460"/>
              <a:gd name="T33" fmla="*/ 18403 h 28636"/>
              <a:gd name="T34" fmla="*/ 2618 w 21460"/>
              <a:gd name="T35" fmla="*/ 17085 h 28636"/>
              <a:gd name="T36" fmla="*/ 0 w 21460"/>
              <a:gd name="T37" fmla="*/ 14313 h 28636"/>
              <a:gd name="T38" fmla="*/ 12758 w 21460"/>
              <a:gd name="T39" fmla="*/ 28486 h 28636"/>
              <a:gd name="T40" fmla="*/ 21460 w 21460"/>
              <a:gd name="T41" fmla="*/ 19501 h 28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460" h="28636">
                <a:moveTo>
                  <a:pt x="21460" y="19501"/>
                </a:moveTo>
                <a:cubicBezTo>
                  <a:pt x="21460" y="15701"/>
                  <a:pt x="19261" y="13273"/>
                  <a:pt x="17065" y="12150"/>
                </a:cubicBezTo>
                <a:cubicBezTo>
                  <a:pt x="13848" y="10505"/>
                  <a:pt x="9804" y="9530"/>
                  <a:pt x="9804" y="5368"/>
                </a:cubicBezTo>
                <a:cubicBezTo>
                  <a:pt x="9804" y="2263"/>
                  <a:pt x="12038" y="60"/>
                  <a:pt x="14497" y="3"/>
                </a:cubicBezTo>
                <a:cubicBezTo>
                  <a:pt x="14426" y="2"/>
                  <a:pt x="14355" y="0"/>
                  <a:pt x="14283" y="0"/>
                </a:cubicBezTo>
                <a:cubicBezTo>
                  <a:pt x="14139" y="0"/>
                  <a:pt x="13996" y="5"/>
                  <a:pt x="13853" y="10"/>
                </a:cubicBezTo>
                <a:cubicBezTo>
                  <a:pt x="10027" y="177"/>
                  <a:pt x="5704" y="2623"/>
                  <a:pt x="4849" y="6538"/>
                </a:cubicBezTo>
                <a:cubicBezTo>
                  <a:pt x="4818" y="6680"/>
                  <a:pt x="4614" y="6682"/>
                  <a:pt x="4585" y="6540"/>
                </a:cubicBezTo>
                <a:cubicBezTo>
                  <a:pt x="4389" y="5600"/>
                  <a:pt x="4429" y="4580"/>
                  <a:pt x="4711" y="3679"/>
                </a:cubicBezTo>
                <a:cubicBezTo>
                  <a:pt x="3899" y="4412"/>
                  <a:pt x="3172" y="5238"/>
                  <a:pt x="2545" y="6138"/>
                </a:cubicBezTo>
                <a:cubicBezTo>
                  <a:pt x="2226" y="6639"/>
                  <a:pt x="1959" y="7171"/>
                  <a:pt x="1771" y="7738"/>
                </a:cubicBezTo>
                <a:cubicBezTo>
                  <a:pt x="1220" y="9399"/>
                  <a:pt x="1431" y="11420"/>
                  <a:pt x="2595" y="12780"/>
                </a:cubicBezTo>
                <a:cubicBezTo>
                  <a:pt x="3689" y="14059"/>
                  <a:pt x="5447" y="14533"/>
                  <a:pt x="6847" y="15388"/>
                </a:cubicBezTo>
                <a:cubicBezTo>
                  <a:pt x="8243" y="16241"/>
                  <a:pt x="9470" y="17375"/>
                  <a:pt x="10037" y="18945"/>
                </a:cubicBezTo>
                <a:cubicBezTo>
                  <a:pt x="10643" y="20622"/>
                  <a:pt x="10529" y="22510"/>
                  <a:pt x="9882" y="24164"/>
                </a:cubicBezTo>
                <a:cubicBezTo>
                  <a:pt x="9825" y="24309"/>
                  <a:pt x="9611" y="24259"/>
                  <a:pt x="9620" y="24104"/>
                </a:cubicBezTo>
                <a:cubicBezTo>
                  <a:pt x="9764" y="21705"/>
                  <a:pt x="8549" y="19449"/>
                  <a:pt x="6294" y="18403"/>
                </a:cubicBezTo>
                <a:cubicBezTo>
                  <a:pt x="5110" y="17853"/>
                  <a:pt x="3801" y="17644"/>
                  <a:pt x="2618" y="17085"/>
                </a:cubicBezTo>
                <a:cubicBezTo>
                  <a:pt x="1545" y="16579"/>
                  <a:pt x="166" y="15593"/>
                  <a:pt x="0" y="14313"/>
                </a:cubicBezTo>
                <a:cubicBezTo>
                  <a:pt x="15" y="21673"/>
                  <a:pt x="5597" y="27726"/>
                  <a:pt x="12758" y="28486"/>
                </a:cubicBezTo>
                <a:cubicBezTo>
                  <a:pt x="17938" y="28636"/>
                  <a:pt x="21460" y="24637"/>
                  <a:pt x="21460" y="19501"/>
                </a:cubicBezTo>
                <a:close/>
              </a:path>
            </a:pathLst>
          </a:custGeom>
          <a:solidFill>
            <a:srgbClr val="4E5F7A"/>
          </a:solidFill>
          <a:ln>
            <a:noFill/>
          </a:ln>
          <a:effectLst>
            <a:outerShdw blurRad="304800" dist="304800" dir="8100000" algn="tr" rotWithShape="0">
              <a:srgbClr val="0A0C10">
                <a:alpha val="34902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3A4D887-8F37-423F-BD6E-FD99771BB430}"/>
              </a:ext>
            </a:extLst>
          </p:cNvPr>
          <p:cNvSpPr>
            <a:spLocks/>
          </p:cNvSpPr>
          <p:nvPr/>
        </p:nvSpPr>
        <p:spPr bwMode="auto">
          <a:xfrm>
            <a:off x="4848174" y="-556679"/>
            <a:ext cx="5225216" cy="7973200"/>
          </a:xfrm>
          <a:custGeom>
            <a:avLst/>
            <a:gdLst>
              <a:gd name="T0" fmla="*/ 4693 w 18763"/>
              <a:gd name="T1" fmla="*/ 0 h 28633"/>
              <a:gd name="T2" fmla="*/ 0 w 18763"/>
              <a:gd name="T3" fmla="*/ 5365 h 28633"/>
              <a:gd name="T4" fmla="*/ 7261 w 18763"/>
              <a:gd name="T5" fmla="*/ 12147 h 28633"/>
              <a:gd name="T6" fmla="*/ 11656 w 18763"/>
              <a:gd name="T7" fmla="*/ 19498 h 28633"/>
              <a:gd name="T8" fmla="*/ 2954 w 18763"/>
              <a:gd name="T9" fmla="*/ 28483 h 28633"/>
              <a:gd name="T10" fmla="*/ 4479 w 18763"/>
              <a:gd name="T11" fmla="*/ 28564 h 28633"/>
              <a:gd name="T12" fmla="*/ 18763 w 18763"/>
              <a:gd name="T13" fmla="*/ 14281 h 28633"/>
              <a:gd name="T14" fmla="*/ 4693 w 18763"/>
              <a:gd name="T15" fmla="*/ 0 h 28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63" h="28633">
                <a:moveTo>
                  <a:pt x="4693" y="0"/>
                </a:moveTo>
                <a:cubicBezTo>
                  <a:pt x="2234" y="57"/>
                  <a:pt x="0" y="2260"/>
                  <a:pt x="0" y="5365"/>
                </a:cubicBezTo>
                <a:cubicBezTo>
                  <a:pt x="0" y="9527"/>
                  <a:pt x="4044" y="10502"/>
                  <a:pt x="7261" y="12147"/>
                </a:cubicBezTo>
                <a:cubicBezTo>
                  <a:pt x="9457" y="13270"/>
                  <a:pt x="11656" y="15698"/>
                  <a:pt x="11656" y="19498"/>
                </a:cubicBezTo>
                <a:cubicBezTo>
                  <a:pt x="11656" y="24634"/>
                  <a:pt x="8134" y="28633"/>
                  <a:pt x="2954" y="28483"/>
                </a:cubicBezTo>
                <a:cubicBezTo>
                  <a:pt x="3455" y="28536"/>
                  <a:pt x="3964" y="28564"/>
                  <a:pt x="4479" y="28564"/>
                </a:cubicBezTo>
                <a:cubicBezTo>
                  <a:pt x="12368" y="28564"/>
                  <a:pt x="18763" y="22169"/>
                  <a:pt x="18763" y="14281"/>
                </a:cubicBezTo>
                <a:cubicBezTo>
                  <a:pt x="18763" y="6463"/>
                  <a:pt x="12483" y="114"/>
                  <a:pt x="46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04800" dist="304800" dir="8100000" algn="tr" rotWithShape="0">
              <a:srgbClr val="090B0F">
                <a:alpha val="34902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D8062B03-6029-45BE-9236-AEA57932BB6E}"/>
              </a:ext>
            </a:extLst>
          </p:cNvPr>
          <p:cNvSpPr>
            <a:spLocks/>
          </p:cNvSpPr>
          <p:nvPr userDrawn="1"/>
        </p:nvSpPr>
        <p:spPr bwMode="auto">
          <a:xfrm>
            <a:off x="4848174" y="-556680"/>
            <a:ext cx="5225216" cy="7973200"/>
          </a:xfrm>
          <a:custGeom>
            <a:avLst/>
            <a:gdLst>
              <a:gd name="T0" fmla="*/ 4693 w 18763"/>
              <a:gd name="T1" fmla="*/ 0 h 28633"/>
              <a:gd name="T2" fmla="*/ 0 w 18763"/>
              <a:gd name="T3" fmla="*/ 5365 h 28633"/>
              <a:gd name="T4" fmla="*/ 7261 w 18763"/>
              <a:gd name="T5" fmla="*/ 12147 h 28633"/>
              <a:gd name="T6" fmla="*/ 11656 w 18763"/>
              <a:gd name="T7" fmla="*/ 19498 h 28633"/>
              <a:gd name="T8" fmla="*/ 2954 w 18763"/>
              <a:gd name="T9" fmla="*/ 28483 h 28633"/>
              <a:gd name="T10" fmla="*/ 4479 w 18763"/>
              <a:gd name="T11" fmla="*/ 28564 h 28633"/>
              <a:gd name="T12" fmla="*/ 18763 w 18763"/>
              <a:gd name="T13" fmla="*/ 14281 h 28633"/>
              <a:gd name="T14" fmla="*/ 4693 w 18763"/>
              <a:gd name="T15" fmla="*/ 0 h 28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63" h="28633">
                <a:moveTo>
                  <a:pt x="4693" y="0"/>
                </a:moveTo>
                <a:cubicBezTo>
                  <a:pt x="2234" y="57"/>
                  <a:pt x="0" y="2260"/>
                  <a:pt x="0" y="5365"/>
                </a:cubicBezTo>
                <a:cubicBezTo>
                  <a:pt x="0" y="9527"/>
                  <a:pt x="4044" y="10502"/>
                  <a:pt x="7261" y="12147"/>
                </a:cubicBezTo>
                <a:cubicBezTo>
                  <a:pt x="9457" y="13270"/>
                  <a:pt x="11656" y="15698"/>
                  <a:pt x="11656" y="19498"/>
                </a:cubicBezTo>
                <a:cubicBezTo>
                  <a:pt x="11656" y="24634"/>
                  <a:pt x="8134" y="28633"/>
                  <a:pt x="2954" y="28483"/>
                </a:cubicBezTo>
                <a:cubicBezTo>
                  <a:pt x="3455" y="28536"/>
                  <a:pt x="3964" y="28564"/>
                  <a:pt x="4479" y="28564"/>
                </a:cubicBezTo>
                <a:cubicBezTo>
                  <a:pt x="12368" y="28564"/>
                  <a:pt x="18763" y="22169"/>
                  <a:pt x="18763" y="14281"/>
                </a:cubicBezTo>
                <a:cubicBezTo>
                  <a:pt x="18763" y="6463"/>
                  <a:pt x="12483" y="114"/>
                  <a:pt x="46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innerShdw blurRad="304800" dist="304800">
              <a:srgbClr val="080A0C">
                <a:alpha val="40000"/>
              </a:srgb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733D67-8F17-48E5-8721-648A321CB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E69B2D-39C4-485E-868E-0BCAED86F1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7" name="Text Placeholder 47">
            <a:extLst>
              <a:ext uri="{FF2B5EF4-FFF2-40B4-BE49-F238E27FC236}">
                <a16:creationId xmlns:a16="http://schemas.microsoft.com/office/drawing/2014/main" id="{BA50C9A3-5C39-479C-A785-3A1A86CD75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8375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lank Fireball 2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5DDF63-EA9F-4B09-AD38-3CF158117D3F}"/>
              </a:ext>
            </a:extLst>
          </p:cNvPr>
          <p:cNvGrpSpPr/>
          <p:nvPr userDrawn="1"/>
        </p:nvGrpSpPr>
        <p:grpSpPr>
          <a:xfrm>
            <a:off x="2118610" y="-558521"/>
            <a:ext cx="7954780" cy="7975042"/>
            <a:chOff x="2801769" y="126378"/>
            <a:chExt cx="6588462" cy="660524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C909BC99-2790-4BD1-9E25-7C807A369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769" y="126378"/>
              <a:ext cx="6588462" cy="6589988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4CA3B432-5549-4D32-A518-E58B9A955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769" y="126378"/>
              <a:ext cx="4950118" cy="6605243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0D2C4B"/>
            </a:solidFill>
            <a:ln>
              <a:noFill/>
            </a:ln>
            <a:effectLst>
              <a:outerShdw blurRad="304800" dist="304800" dir="10800000" algn="r" rotWithShape="0">
                <a:srgbClr val="02080E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F3A4D887-8F37-423F-BD6E-FD99771BB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01" y="127904"/>
              <a:ext cx="4327730" cy="660371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304800" dist="304800" dir="8100000" algn="tr" rotWithShape="0">
                <a:srgbClr val="050D13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D8062B03-6029-45BE-9236-AEA57932B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01" y="127904"/>
              <a:ext cx="4327730" cy="6603718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0D2C4B"/>
            </a:solidFill>
            <a:ln>
              <a:noFill/>
            </a:ln>
            <a:effectLst>
              <a:innerShdw blurRad="304800" dist="304800" dir="18900000">
                <a:srgbClr val="050D13">
                  <a:alpha val="5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BF70D1-2372-4B77-B2A2-31833C33D0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555D9-AA6D-4C69-9ACF-93F32F5DB8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6" name="Text Placeholder 47">
            <a:extLst>
              <a:ext uri="{FF2B5EF4-FFF2-40B4-BE49-F238E27FC236}">
                <a16:creationId xmlns:a16="http://schemas.microsoft.com/office/drawing/2014/main" id="{550A8FB1-A866-4D28-BA93-A8493FF07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27516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elf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C92B453A-5E12-4F44-BB8F-D65CF49A9122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bg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7AFB8-3706-418A-9C57-68819BDA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9F6828D-39BF-4AE8-BBB6-8AEEC2923D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3F36228C-E8D4-4505-84AF-8F6E66215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52885" y="5607050"/>
            <a:ext cx="10928573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A5A4B-EF02-4E2D-8046-A008C6824853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el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F4E31C43-957F-9C4E-983A-F81442F5925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F72C1-5B61-488A-BE0B-3D326470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E596D39-9FB6-4C53-A7F5-7483E69CDE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A648C02-9470-473A-B31D-274A93FF1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754741" y="5607050"/>
            <a:ext cx="10926717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F40E9-DEAF-493C-B475-895B049DB0FC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Single Corner Rounded 55">
            <a:extLst>
              <a:ext uri="{FF2B5EF4-FFF2-40B4-BE49-F238E27FC236}">
                <a16:creationId xmlns:a16="http://schemas.microsoft.com/office/drawing/2014/main" id="{25675409-AF12-424E-B380-278C5FE944D5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26054762-9254-0D4E-BCD4-AE565B9154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E506679-F503-F54E-8232-EF7575E8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elf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F4E31C43-957F-9C4E-983A-F81442F5925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6">
              <a:lumMod val="40000"/>
              <a:lumOff val="60000"/>
            </a:schemeClr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F72C1-5B61-488A-BE0B-3D326470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E596D39-9FB6-4C53-A7F5-7483E69CDE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A648C02-9470-473A-B31D-274A93FF1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754741" y="5607050"/>
            <a:ext cx="10926717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75F73-24E3-4EFE-81CC-0A42D0DB0585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elf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69505E91-7C68-D541-9803-812E1EBF74D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0318B4-6B51-4F6A-94BE-C72B04D4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7440954-896A-4F1B-AEBA-4E4DBC73ED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123382FB-35E4-4970-94A3-EDD49E681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52885" y="5607050"/>
            <a:ext cx="10928573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3B54D-96FE-401E-9628-2EE14ED88006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elf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C92B453A-5E12-4F44-BB8F-D65CF49A9122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tx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7AFB8-3706-418A-9C57-68819BDA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9F6828D-39BF-4AE8-BBB6-8AEEC2923D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3F36228C-E8D4-4505-84AF-8F6E66215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52885" y="5607050"/>
            <a:ext cx="10928573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4FB2F-9AB9-432F-93E7-DA8BC9D85FA0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ifty Fift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8427B8C3-00CD-DB49-A0BF-67BE30AD9206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bg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C1A5ECA-954B-4350-8681-AA7A9237E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029DD86F-F641-49F6-8753-0A35118A3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CD5C0B0-7F8C-4A58-AD9D-772D902097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F65DF-84F6-42C7-8562-99CBDBFA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645"/>
            <a:ext cx="5103876" cy="87895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4F73A9A-E297-486A-B570-0527FB1B4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00245D1-05D8-FA4A-82B9-661F4B47B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2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0B79BE6-91A0-FD43-99F8-8A2888FCA5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6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ifty Fif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8427B8C3-00CD-DB49-A0BF-67BE30AD9206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C1A5ECA-954B-4350-8681-AA7A9237E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029DD86F-F641-49F6-8753-0A35118A3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CD5C0B0-7F8C-4A58-AD9D-772D902097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F65DF-84F6-42C7-8562-99CBDBFA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645"/>
            <a:ext cx="5103876" cy="87895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4F73A9A-E297-486A-B570-0527FB1B4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00245D1-05D8-FA4A-82B9-661F4B47B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2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2"/>
                </a:solidFill>
              </a:defRPr>
            </a:lvl1pPr>
            <a:lvl2pPr>
              <a:buClrTx/>
              <a:defRPr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tx2"/>
                </a:solidFill>
              </a:defRPr>
            </a:lvl3pPr>
            <a:lvl4pPr>
              <a:buClrTx/>
              <a:defRPr>
                <a:solidFill>
                  <a:schemeClr val="tx2"/>
                </a:solidFill>
              </a:defRPr>
            </a:lvl4pPr>
            <a:lvl5pPr>
              <a:buClrTx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0B79BE6-91A0-FD43-99F8-8A2888FCA5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ifty Fifty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8427B8C3-00CD-DB49-A0BF-67BE30AD9206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C1A5ECA-954B-4350-8681-AA7A9237E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029DD86F-F641-49F6-8753-0A35118A3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CD5C0B0-7F8C-4A58-AD9D-772D902097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F65DF-84F6-42C7-8562-99CBDBFA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645"/>
            <a:ext cx="5103876" cy="87895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4F73A9A-E297-486A-B570-0527FB1B4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00245D1-05D8-FA4A-82B9-661F4B47B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2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2"/>
                </a:solidFill>
              </a:defRPr>
            </a:lvl1pPr>
            <a:lvl2pPr>
              <a:buClrTx/>
              <a:defRPr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tx2"/>
                </a:solidFill>
              </a:defRPr>
            </a:lvl3pPr>
            <a:lvl4pPr>
              <a:buClrTx/>
              <a:defRPr>
                <a:solidFill>
                  <a:schemeClr val="tx2"/>
                </a:solidFill>
              </a:defRPr>
            </a:lvl4pPr>
            <a:lvl5pPr>
              <a:buClrTx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0B79BE6-91A0-FD43-99F8-8A2888FCA5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0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ifty Fifty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F87F1BE8-1C87-7140-8D96-5BAA105664DE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C1A5ECA-954B-4350-8681-AA7A9237E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029DD86F-F641-49F6-8753-0A35118A3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37E9D5D-BCD7-4823-97DA-E83D827E73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F0D21-2521-45F0-85BA-BF9803A3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645"/>
            <a:ext cx="5111495" cy="87895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B662BC0F-F076-4B55-B6A0-1AD9BE1E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B6F6D38-8378-8946-AE37-D76813BE4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2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808691C-4519-914E-8F02-AF2542CE67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6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ifty Fifty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93B00248-C527-3D45-83C9-6F26343EC0C4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C1A5ECA-954B-4350-8681-AA7A9237E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029DD86F-F641-49F6-8753-0A35118A3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37E9D5D-BCD7-4823-97DA-E83D827E73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E69E7-5CB1-4371-A01F-1932CE10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645"/>
            <a:ext cx="5111495" cy="878959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D4713C7C-41F3-44B5-934C-F4C6CC9F7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E187649-C2CF-3048-88B5-038E7AE26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2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2F18929-5BBB-5E40-B967-9F715090FFD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2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3 Righ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B140C577-27DD-4548-9339-2D1F327E54F9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bg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1AC08F-5BB2-40F2-8C8D-8557C88703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D562F-BAEC-47D5-AC8F-57BB78CB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6426200" cy="439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7FADC137-0CE3-442A-9D3C-ECE4360D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56B5D2-CD05-40B9-A218-4AB869EE2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54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3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B140C577-27DD-4548-9339-2D1F327E54F9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1AC08F-5BB2-40F2-8C8D-8557C88703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D562F-BAEC-47D5-AC8F-57BB78CB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6426200" cy="439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7FADC137-0CE3-442A-9D3C-ECE4360D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56B5D2-CD05-40B9-A218-4AB869EE2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6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Light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FA56E7C-9A24-EF4A-8429-C017F6CEC5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: Single Corner Rounded 55">
            <a:extLst>
              <a:ext uri="{FF2B5EF4-FFF2-40B4-BE49-F238E27FC236}">
                <a16:creationId xmlns:a16="http://schemas.microsoft.com/office/drawing/2014/main" id="{25752157-1EA1-4DF8-91CB-5D026545D080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6A99A0D-7419-3B40-AD42-8DB83156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3 Righ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B140C577-27DD-4548-9339-2D1F327E54F9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1AC08F-5BB2-40F2-8C8D-8557C88703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D562F-BAEC-47D5-AC8F-57BB78CB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6426200" cy="439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7FADC137-0CE3-442A-9D3C-ECE4360D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56B5D2-CD05-40B9-A218-4AB869EE2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3 Righ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4D80D427-68E5-9F42-B2B3-61C71D73B8B7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1AC08F-5BB2-40F2-8C8D-8557C88703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D562F-BAEC-47D5-AC8F-57BB78CB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6426200" cy="439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509945B-0089-450C-B2CD-0E4FBC97B7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0EB14AB7-C8B4-422F-A4E4-26D7174B5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3 Righ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896A7325-403F-0A42-A6FF-B47615E6303B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1AC08F-5BB2-40F2-8C8D-8557C88703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D562F-BAEC-47D5-AC8F-57BB78CB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6426200" cy="439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7FADC137-0CE3-442A-9D3C-ECE4360D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70BE114-8BEC-41B2-BDBA-3BB922CC59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9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Full Image, Title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069388" y="2557766"/>
            <a:ext cx="2627314" cy="16573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733F4-FDC8-4D30-B7CF-F12D90AFBE3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074292" y="1649323"/>
            <a:ext cx="2627313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D22F37A-B6B9-9C47-B70D-23AE6BE4CB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Full Image, Title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2608263" cy="1657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5D6C4BB-10B8-48B1-8A75-CB4C3C072D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260826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22FCF-2444-4089-9E65-51687ED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2608262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Full Image with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D4297B3-BF9D-4941-8E72-F600F313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49415"/>
            <a:ext cx="11187112" cy="455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D3929FBC-1F16-4E08-85F8-A3FA3A68A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30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ull Image with Takeawa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7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ull Image with Takeaway_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4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ull Image with Takeaway_Nick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4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Te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28EAFDF8-F6CD-4BA2-A44B-DABABBBF97B2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3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623156BE-0D93-9947-9E1E-B9F92F0B4E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814C958-3B5D-F445-81E0-FF1F179C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ull Image with Takeaway_Gunmet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3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Full Image with Takeaway_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5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owcase Circ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A86694-1ECC-42EC-BE07-600F1C0BC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858"/>
            <a:ext cx="12188951" cy="685628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9CF9E-9175-450B-AB3E-7D31F994FD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A18C914-9D69-0546-A1C6-6F41BB990E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25925" y="1830649"/>
            <a:ext cx="3740150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42469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owcase Squa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510F42-9E8C-443B-8354-231F3450A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9292DE0-26C7-4618-80C9-C8186C225E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0B38128-2D95-E941-B2BF-A15CAAB123C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91643" y="1830648"/>
            <a:ext cx="4408714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33440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owcase Circ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647107-E37C-47BD-B11C-44982B708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62BC7C7-95C8-4A62-9ABD-E4235BE30A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5B809-3E12-0A40-A02B-B0EE8552A0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25925" y="1830649"/>
            <a:ext cx="3740150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29987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Showcase Squa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8CA6EA-4EC4-42A8-B386-C241EF115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90BB97-1EFB-4144-9135-DB96B5FD7F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CF800F-AA02-1B49-B224-9A06208DF3B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91643" y="1830648"/>
            <a:ext cx="4408714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41083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Lef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75DD4A-EECC-C547-8F7C-C486D588CEFC}"/>
              </a:ext>
            </a:extLst>
          </p:cNvPr>
          <p:cNvSpPr/>
          <p:nvPr userDrawn="1"/>
        </p:nvSpPr>
        <p:spPr>
          <a:xfrm>
            <a:off x="6609347" y="6546206"/>
            <a:ext cx="1299411" cy="147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5DDBB63F-7729-5148-8CF0-A642711E1939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bg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512B1-49FB-4D22-8991-A399C53B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C316BB8-9221-4CF5-A3AC-97DB385C72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08990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51157-61E2-4FBA-93B6-79B4052F1A17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DE128B-1DB8-554E-8F04-4D9ED492F91E}"/>
              </a:ext>
            </a:extLst>
          </p:cNvPr>
          <p:cNvSpPr/>
          <p:nvPr userDrawn="1"/>
        </p:nvSpPr>
        <p:spPr>
          <a:xfrm>
            <a:off x="6609347" y="6546206"/>
            <a:ext cx="1299411" cy="147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5DDBB63F-7729-5148-8CF0-A642711E1939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512B1-49FB-4D22-8991-A399C53B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A0B53BA-FA9B-40BF-9ADE-676B5C4BE4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08990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B9067-ED8A-4D94-9B00-8410EEA9CFEB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Lef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31E04-3D83-0A42-B203-58F7D87856D9}"/>
              </a:ext>
            </a:extLst>
          </p:cNvPr>
          <p:cNvSpPr/>
          <p:nvPr userDrawn="1"/>
        </p:nvSpPr>
        <p:spPr>
          <a:xfrm>
            <a:off x="6609347" y="6546206"/>
            <a:ext cx="1299411" cy="147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5DDBB63F-7729-5148-8CF0-A642711E1939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512B1-49FB-4D22-8991-A399C53B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12EEBE7-6B5F-4C1C-9CF1-59A95FAC80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089904"/>
            <a:ext cx="357422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9C04D-8F5D-42CA-8F1F-DE23A6DD948C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5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Lef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774562-B6FE-C54A-A445-E945FBC13204}"/>
              </a:ext>
            </a:extLst>
          </p:cNvPr>
          <p:cNvSpPr/>
          <p:nvPr userDrawn="1"/>
        </p:nvSpPr>
        <p:spPr>
          <a:xfrm>
            <a:off x="6609347" y="6546206"/>
            <a:ext cx="1299411" cy="147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F94A11C6-9E7D-344C-A93D-5B21026B69C0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C30169-2852-41FD-A7C3-4826B66A052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2EE45F7-538F-4FC9-ADF8-A824AC4DAF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08990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05DD8-9532-4B5B-8D68-64EE4A78F59C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1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Gun Me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Rounded 55">
            <a:extLst>
              <a:ext uri="{FF2B5EF4-FFF2-40B4-BE49-F238E27FC236}">
                <a16:creationId xmlns:a16="http://schemas.microsoft.com/office/drawing/2014/main" id="{F8479696-5776-4351-9904-F9783F17DE92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accent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C6FF2B29-32B4-CA46-824A-9E235BAE4F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D7C252D-39AD-7C4C-84C6-B1FD9DC4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Lef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BDE2E1-92E6-7343-A97E-8F2BD34E3496}"/>
              </a:ext>
            </a:extLst>
          </p:cNvPr>
          <p:cNvSpPr/>
          <p:nvPr userDrawn="1"/>
        </p:nvSpPr>
        <p:spPr>
          <a:xfrm>
            <a:off x="6609347" y="6546206"/>
            <a:ext cx="1299411" cy="147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57AE534B-214E-4D43-850B-177FC0B91999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B30772-61E4-4188-8773-0B3D2EF5229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F9FDB7F-4DC9-4EA1-9ED7-C137E1F9B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08990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F8BFB-AEE8-498D-9E43-0D01F53CA53D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Righ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4B26C0-2A61-AB46-AC7C-B3B9B1793936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bg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black">
          <a:xfrm>
            <a:off x="495300" y="4743450"/>
            <a:ext cx="3555999" cy="16573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B7861F5-3EBA-4F8B-961A-D9B20FF749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52DF1-084E-4672-B68F-141714EE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2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4B26C0-2A61-AB46-AC7C-B3B9B1793936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black">
          <a:xfrm>
            <a:off x="495300" y="4743450"/>
            <a:ext cx="3555999" cy="16573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B7861F5-3EBA-4F8B-961A-D9B20FF749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52DF1-084E-4672-B68F-141714EE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65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Righ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4B26C0-2A61-AB46-AC7C-B3B9B1793936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black">
          <a:xfrm>
            <a:off x="495300" y="4743450"/>
            <a:ext cx="3555999" cy="16573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B7861F5-3EBA-4F8B-961A-D9B20FF749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52DF1-084E-4672-B68F-141714EE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7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Righ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585D67CF-1E31-BE4A-A4CA-ED13AC837827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3556000" cy="16573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F4D48ED-5D8A-47EE-956E-72B7EE984B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F13055-7657-4496-81D2-B665F79B6A2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7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Image Righ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41816CD1-1BB7-B443-8FFC-B0DBA0DF4495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3556000" cy="16573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F4D48ED-5D8A-47EE-956E-72B7EE984B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C4DE6-E5D7-49BF-BE1D-0EC8FCDC68D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61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4 Lef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171A93A8-9B5B-B64B-9A90-BE5CC8D7A646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bg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2C29AEC-B7E2-4A18-A39E-44AB602E21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F59A10-4C05-406A-AA75-78CF3E59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45EB79BC-E35F-4543-AF44-85AEF3E7E61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342928-9634-4372-9445-809C2EE93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13" y="2673350"/>
            <a:ext cx="2605088" cy="3497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9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4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171A93A8-9B5B-B64B-9A90-BE5CC8D7A646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2C29AEC-B7E2-4A18-A39E-44AB602E21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F59A10-4C05-406A-AA75-78CF3E59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45EB79BC-E35F-4543-AF44-85AEF3E7E61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342928-9634-4372-9445-809C2EE93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13" y="2673350"/>
            <a:ext cx="2605088" cy="349726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13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4 Lef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171A93A8-9B5B-B64B-9A90-BE5CC8D7A646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2C29AEC-B7E2-4A18-A39E-44AB602E21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F59A10-4C05-406A-AA75-78CF3E59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45EB79BC-E35F-4543-AF44-85AEF3E7E61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342928-9634-4372-9445-809C2EE93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13" y="2673350"/>
            <a:ext cx="2605088" cy="349726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65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4 Lef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62DD8169-03BE-4545-AB75-752CFCB9BD19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22405D-06A1-4166-9391-CABDA675A81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08C87C8C-F51C-409B-8123-4E7B177EA83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68A6C0B-0BF9-4A22-B90D-608F5EE409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13" y="2673350"/>
            <a:ext cx="2605088" cy="3497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5F2E0DD2-6F9C-4113-8407-BCBE8A4B1C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Midn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55">
            <a:extLst>
              <a:ext uri="{FF2B5EF4-FFF2-40B4-BE49-F238E27FC236}">
                <a16:creationId xmlns:a16="http://schemas.microsoft.com/office/drawing/2014/main" id="{7429ABC3-9EBB-47B5-BFD6-442F69DFAB3A}"/>
              </a:ext>
            </a:extLst>
          </p:cNvPr>
          <p:cNvSpPr/>
          <p:nvPr userDrawn="1"/>
        </p:nvSpPr>
        <p:spPr bwMode="gray">
          <a:xfrm>
            <a:off x="-114299" y="-127002"/>
            <a:ext cx="973370" cy="6482082"/>
          </a:xfrm>
          <a:prstGeom prst="roundRect">
            <a:avLst>
              <a:gd name="adj" fmla="val 8455"/>
            </a:avLst>
          </a:prstGeom>
          <a:solidFill>
            <a:schemeClr val="tx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D002839B-4A97-1047-9C69-AEB96FCC0B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3336" y="1015156"/>
            <a:ext cx="9148989" cy="5339923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2pPr>
            <a:lvl3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3pPr>
            <a:lvl4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4pPr>
            <a:lvl5pPr marL="914400" indent="-9144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68F083-E4D3-5C4B-B811-917B2E5D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472981" y="3007719"/>
            <a:ext cx="5682803" cy="361959"/>
          </a:xfrm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7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_Cutaway 1/4 Lef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3E9455E2-DBA5-444B-983B-338104922F0B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ADF0E24-C66C-44A4-AE54-4A2040B1C1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300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06EDB4-4AB9-44C1-8768-72FEB91A22C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3E64812-0F07-4511-9260-5784D6FAB3B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086602B-AA9B-4FB3-83AD-F5FB2BC551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13" y="2673350"/>
            <a:ext cx="2605088" cy="3497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1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Large Circle Red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3E28D24-6767-9C45-ABB8-DA51DF065820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rgbClr val="D1111F"/>
          </a:solidFill>
          <a:ln w="10795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A514D3A-70CE-4812-A873-E8B92AB5C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872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93599206-992C-D847-B719-FBA798CA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2A9AEF52-D7A8-C64F-814D-4E9298CD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129E7C8-AC10-8847-915D-92B5501FC00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038D6095-BEBE-BB4F-96AD-F9747306CB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7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Large Circle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3E28D24-6767-9C45-ABB8-DA51DF065820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rgbClr val="EAEDF2"/>
          </a:solidFill>
          <a:ln w="10795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A514D3A-70CE-4812-A873-E8B92AB5C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15FF207-7D54-4440-A7D5-DC52EC39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F1478138-6A62-7B4B-BACB-244F3E956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E60FE8FC-8E72-2842-906A-77D42E2B25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214789A-742D-3A44-93B4-05AE6682E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Large Circle Nickel 2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3E28D24-6767-9C45-ABB8-DA51DF065820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rgbClr val="D3DAE5"/>
          </a:solidFill>
          <a:ln w="10795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A514D3A-70CE-4812-A873-E8B92AB5C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88E3116-BFC5-1841-9418-761CF032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8A2C3CB4-6003-1C42-A155-F977A899C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BD9774F-06C2-FC47-8791-39A0CF387E4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3B88A5A-3F4A-4142-8EC3-A5DE5D094E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2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Large Circle Gun Metal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826177F-FC3F-2F42-98BC-69EF3FD7FC45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rgbClr val="44536C"/>
          </a:solidFill>
          <a:ln w="10795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5CEE6F9-1E4B-4C9A-946F-D83A264DC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36D15F6-7DE5-6443-9613-C4B2FBC1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CBEB3E5-81CA-814D-ADF5-BF5AC22CC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9189C48-4D09-6448-9A16-6C4D04527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E11DFE3E-54AF-B840-B32E-6EC908B58E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17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Large Circle Midnigh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AE47188-2E65-7E46-B32C-E78D883C6DCA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rgbClr val="092139"/>
          </a:solidFill>
          <a:ln w="10795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A8F4DA7-4CDA-4E93-B875-4157AC85CA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1282066-7F06-B246-AE8C-29172F14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D1151056-DC79-0A42-B719-F2F0C0829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76E5248-EDE9-3046-BAE5-2B5039AC66F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7DC32646-24CD-1143-9669-355185C160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9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bg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2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84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accent6">
              <a:lumMod val="40000"/>
              <a:lumOff val="60000"/>
            </a:schemeClr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EC0451-770B-4070-ACD4-0882A0095A6A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accent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46569433-1D23-43C7-A01E-9C6E2975369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E55F0E-7B10-4FDF-B5BD-AF1860F2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8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A03272E-A5C6-CB49-BA8B-767EA157F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28816"/>
            <a:ext cx="10488168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50B61F-2463-4E12-B05F-5C04B8EA8B59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tx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0BF73236-9A00-4737-B99F-8D917394A1B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3BC7C6-A8F1-4D02-91D6-CBA0AF9D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4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Red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D1111F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87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EFF1F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Nickel 2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D3DAE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82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Gun Metal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EC0451-770B-4070-ACD4-0882A0095A6A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44536C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46569433-1D23-43C7-A01E-9C6E2975369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E55F0E-7B10-4FDF-B5BD-AF1860F2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8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Segue Midnigh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50B61F-2463-4E12-B05F-5C04B8EA8B59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092139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0BF73236-9A00-4737-B99F-8D917394A1B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3BC7C6-A8F1-4D02-91D6-CBA0AF9D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8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Segue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8C4B33-F8CC-4197-B915-DA991CD5E6C6}"/>
              </a:ext>
            </a:extLst>
          </p:cNvPr>
          <p:cNvGrpSpPr/>
          <p:nvPr userDrawn="1"/>
        </p:nvGrpSpPr>
        <p:grpSpPr>
          <a:xfrm>
            <a:off x="5264150" y="1085955"/>
            <a:ext cx="8686026" cy="8686800"/>
            <a:chOff x="2118610" y="-558521"/>
            <a:chExt cx="7954780" cy="7975042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FCE1034B-B952-482E-B5BD-3D74DC622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CD111E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F511B2A5-5879-4724-8EA8-B068501A7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D81220"/>
            </a:solidFill>
            <a:ln>
              <a:noFill/>
            </a:ln>
            <a:effectLst>
              <a:outerShdw blurRad="304800" dist="304800" dir="8100000" algn="tr" rotWithShape="0">
                <a:srgbClr val="1F0306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8ABE833E-11B6-41D0-A3EA-C51CF277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04800" dist="304800" dir="8100000" algn="tr" rotWithShape="0">
                <a:srgbClr val="160204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E9A408BA-944B-41C4-83D5-BB3A7D3832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304800" dist="304800">
                <a:srgbClr val="180204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7" name="Subtitle">
            <a:extLst>
              <a:ext uri="{FF2B5EF4-FFF2-40B4-BE49-F238E27FC236}">
                <a16:creationId xmlns:a16="http://schemas.microsoft.com/office/drawing/2014/main" id="{95FCDFC9-7609-4879-BB7A-41D84D84FDF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7FE436-ECEE-446A-82A4-FD95FAB4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4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Segue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A8A1B41-DD86-4CC6-BB23-4639A3825C7E}"/>
              </a:ext>
            </a:extLst>
          </p:cNvPr>
          <p:cNvGrpSpPr>
            <a:grpSpLocks/>
          </p:cNvGrpSpPr>
          <p:nvPr userDrawn="1"/>
        </p:nvGrpSpPr>
        <p:grpSpPr>
          <a:xfrm>
            <a:off x="5264150" y="1085955"/>
            <a:ext cx="8686800" cy="8686800"/>
            <a:chOff x="2118610" y="-558521"/>
            <a:chExt cx="7954780" cy="7975042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EB5AB6E0-2FFC-40AE-8A71-DCBE6B384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E681A099-F31B-4476-B9E6-42DAD1719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  <a:effectLst>
              <a:outerShdw blurRad="304800" dist="304800" dir="8100000" algn="tr" rotWithShape="0">
                <a:schemeClr val="tx1"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F07C53E-FAF6-4844-BB37-35D97BAF4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04800" dist="304800" dir="8100000" algn="tr" rotWithShape="0">
                <a:schemeClr val="tx1"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39B7103C-EFE9-41A7-8616-4AD2DAB118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304800" dist="304800">
                <a:schemeClr val="tx1">
                  <a:alpha val="4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1" name="Subtitle">
            <a:extLst>
              <a:ext uri="{FF2B5EF4-FFF2-40B4-BE49-F238E27FC236}">
                <a16:creationId xmlns:a16="http://schemas.microsoft.com/office/drawing/2014/main" id="{54BF2C34-3F26-4221-8C0C-6AD2A4F9C86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705B94-D757-41A5-A502-1F2B8E60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5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Segue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3995637-D09E-4C2D-A6A8-AF45BAD58465}"/>
              </a:ext>
            </a:extLst>
          </p:cNvPr>
          <p:cNvGrpSpPr>
            <a:grpSpLocks/>
          </p:cNvGrpSpPr>
          <p:nvPr userDrawn="1"/>
        </p:nvGrpSpPr>
        <p:grpSpPr>
          <a:xfrm>
            <a:off x="5264150" y="1085955"/>
            <a:ext cx="8686800" cy="8686800"/>
            <a:chOff x="2118610" y="-558521"/>
            <a:chExt cx="7954780" cy="7975042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B7A66708-ADEC-4638-A33A-46DCF451B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C329A767-5738-486D-BBF0-00850276E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E7EBF1"/>
            </a:solidFill>
            <a:ln>
              <a:noFill/>
            </a:ln>
            <a:effectLst>
              <a:outerShdw blurRad="304800" dist="304800" dir="8100000" algn="tr" rotWithShape="0">
                <a:schemeClr val="tx1"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8DDC509B-6BC5-4B06-8116-E88999EBD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04800" dist="304800" dir="8100000" algn="tr" rotWithShape="0">
                <a:schemeClr val="tx1">
                  <a:alpha val="3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3C56DEE9-71A7-4C5B-90D6-DC5883320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304800" dist="304800">
                <a:schemeClr val="tx1">
                  <a:alpha val="4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1" name="Subtitle">
            <a:extLst>
              <a:ext uri="{FF2B5EF4-FFF2-40B4-BE49-F238E27FC236}">
                <a16:creationId xmlns:a16="http://schemas.microsoft.com/office/drawing/2014/main" id="{54BF2C34-3F26-4221-8C0C-6AD2A4F9C86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705B94-D757-41A5-A502-1F2B8E60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7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Segue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F7FB884-98FF-49F3-BC97-59F225D25E12}"/>
              </a:ext>
            </a:extLst>
          </p:cNvPr>
          <p:cNvGrpSpPr>
            <a:grpSpLocks/>
          </p:cNvGrpSpPr>
          <p:nvPr userDrawn="1"/>
        </p:nvGrpSpPr>
        <p:grpSpPr>
          <a:xfrm>
            <a:off x="5264150" y="1085955"/>
            <a:ext cx="8686800" cy="8686800"/>
            <a:chOff x="2118610" y="-558521"/>
            <a:chExt cx="7954780" cy="7975042"/>
          </a:xfrm>
        </p:grpSpPr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D1729F58-5BA1-4640-B7B9-E94D565AE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4A5A7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DD0D4E0D-57F1-4154-B50F-74535C36D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4F617D"/>
            </a:solidFill>
            <a:ln>
              <a:noFill/>
            </a:ln>
            <a:effectLst>
              <a:outerShdw blurRad="304800" dist="304800" dir="8100000" algn="tr" rotWithShape="0">
                <a:srgbClr val="0A0C1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DB9B5929-7301-48A9-B841-0BE61CA7A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04800" dist="304800" dir="8100000" algn="tr" rotWithShape="0">
                <a:srgbClr val="0A0C1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16F91B29-9007-4D8A-8C02-55645583D8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innerShdw blurRad="304800" dist="304800">
                <a:srgbClr val="0A0C10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3" name="Subtitle">
            <a:extLst>
              <a:ext uri="{FF2B5EF4-FFF2-40B4-BE49-F238E27FC236}">
                <a16:creationId xmlns:a16="http://schemas.microsoft.com/office/drawing/2014/main" id="{667FC2DA-5B00-4EA7-952E-317316DAA87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F7F217-0194-4AD6-8E1C-386E2E13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2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8">
            <a:extLst>
              <a:ext uri="{FF2B5EF4-FFF2-40B4-BE49-F238E27FC236}">
                <a16:creationId xmlns:a16="http://schemas.microsoft.com/office/drawing/2014/main" id="{FA702086-7005-4270-9600-3E0409C7EC66}"/>
              </a:ext>
            </a:extLst>
          </p:cNvPr>
          <p:cNvSpPr>
            <a:spLocks/>
          </p:cNvSpPr>
          <p:nvPr userDrawn="1"/>
        </p:nvSpPr>
        <p:spPr bwMode="auto">
          <a:xfrm>
            <a:off x="-876300" y="4977549"/>
            <a:ext cx="12552239" cy="3889360"/>
          </a:xfrm>
          <a:custGeom>
            <a:avLst/>
            <a:gdLst>
              <a:gd name="T0" fmla="*/ 2068 w 2327"/>
              <a:gd name="T1" fmla="*/ 28 h 720"/>
              <a:gd name="T2" fmla="*/ 2029 w 2327"/>
              <a:gd name="T3" fmla="*/ 0 h 720"/>
              <a:gd name="T4" fmla="*/ 1921 w 2327"/>
              <a:gd name="T5" fmla="*/ 0 h 720"/>
              <a:gd name="T6" fmla="*/ 1881 w 2327"/>
              <a:gd name="T7" fmla="*/ 28 h 720"/>
              <a:gd name="T8" fmla="*/ 1706 w 2327"/>
              <a:gd name="T9" fmla="*/ 507 h 720"/>
              <a:gd name="T10" fmla="*/ 1525 w 2327"/>
              <a:gd name="T11" fmla="*/ 28 h 720"/>
              <a:gd name="T12" fmla="*/ 1486 w 2327"/>
              <a:gd name="T13" fmla="*/ 0 h 720"/>
              <a:gd name="T14" fmla="*/ 1379 w 2327"/>
              <a:gd name="T15" fmla="*/ 0 h 720"/>
              <a:gd name="T16" fmla="*/ 1340 w 2327"/>
              <a:gd name="T17" fmla="*/ 28 h 720"/>
              <a:gd name="T18" fmla="*/ 1163 w 2327"/>
              <a:gd name="T19" fmla="*/ 507 h 720"/>
              <a:gd name="T20" fmla="*/ 985 w 2327"/>
              <a:gd name="T21" fmla="*/ 28 h 720"/>
              <a:gd name="T22" fmla="*/ 946 w 2327"/>
              <a:gd name="T23" fmla="*/ 0 h 720"/>
              <a:gd name="T24" fmla="*/ 840 w 2327"/>
              <a:gd name="T25" fmla="*/ 0 h 720"/>
              <a:gd name="T26" fmla="*/ 800 w 2327"/>
              <a:gd name="T27" fmla="*/ 28 h 720"/>
              <a:gd name="T28" fmla="*/ 621 w 2327"/>
              <a:gd name="T29" fmla="*/ 507 h 720"/>
              <a:gd name="T30" fmla="*/ 444 w 2327"/>
              <a:gd name="T31" fmla="*/ 28 h 720"/>
              <a:gd name="T32" fmla="*/ 406 w 2327"/>
              <a:gd name="T33" fmla="*/ 0 h 720"/>
              <a:gd name="T34" fmla="*/ 297 w 2327"/>
              <a:gd name="T35" fmla="*/ 0 h 720"/>
              <a:gd name="T36" fmla="*/ 258 w 2327"/>
              <a:gd name="T37" fmla="*/ 28 h 720"/>
              <a:gd name="T38" fmla="*/ 6 w 2327"/>
              <a:gd name="T39" fmla="*/ 684 h 720"/>
              <a:gd name="T40" fmla="*/ 31 w 2327"/>
              <a:gd name="T41" fmla="*/ 720 h 720"/>
              <a:gd name="T42" fmla="*/ 127 w 2327"/>
              <a:gd name="T43" fmla="*/ 720 h 720"/>
              <a:gd name="T44" fmla="*/ 166 w 2327"/>
              <a:gd name="T45" fmla="*/ 693 h 720"/>
              <a:gd name="T46" fmla="*/ 351 w 2327"/>
              <a:gd name="T47" fmla="*/ 198 h 720"/>
              <a:gd name="T48" fmla="*/ 536 w 2327"/>
              <a:gd name="T49" fmla="*/ 693 h 720"/>
              <a:gd name="T50" fmla="*/ 575 w 2327"/>
              <a:gd name="T51" fmla="*/ 720 h 720"/>
              <a:gd name="T52" fmla="*/ 663 w 2327"/>
              <a:gd name="T53" fmla="*/ 720 h 720"/>
              <a:gd name="T54" fmla="*/ 703 w 2327"/>
              <a:gd name="T55" fmla="*/ 693 h 720"/>
              <a:gd name="T56" fmla="*/ 892 w 2327"/>
              <a:gd name="T57" fmla="*/ 198 h 720"/>
              <a:gd name="T58" fmla="*/ 1075 w 2327"/>
              <a:gd name="T59" fmla="*/ 693 h 720"/>
              <a:gd name="T60" fmla="*/ 1115 w 2327"/>
              <a:gd name="T61" fmla="*/ 720 h 720"/>
              <a:gd name="T62" fmla="*/ 1208 w 2327"/>
              <a:gd name="T63" fmla="*/ 720 h 720"/>
              <a:gd name="T64" fmla="*/ 1247 w 2327"/>
              <a:gd name="T65" fmla="*/ 693 h 720"/>
              <a:gd name="T66" fmla="*/ 1432 w 2327"/>
              <a:gd name="T67" fmla="*/ 198 h 720"/>
              <a:gd name="T68" fmla="*/ 1620 w 2327"/>
              <a:gd name="T69" fmla="*/ 693 h 720"/>
              <a:gd name="T70" fmla="*/ 1659 w 2327"/>
              <a:gd name="T71" fmla="*/ 720 h 720"/>
              <a:gd name="T72" fmla="*/ 1748 w 2327"/>
              <a:gd name="T73" fmla="*/ 720 h 720"/>
              <a:gd name="T74" fmla="*/ 1787 w 2327"/>
              <a:gd name="T75" fmla="*/ 693 h 720"/>
              <a:gd name="T76" fmla="*/ 1973 w 2327"/>
              <a:gd name="T77" fmla="*/ 201 h 720"/>
              <a:gd name="T78" fmla="*/ 2156 w 2327"/>
              <a:gd name="T79" fmla="*/ 693 h 720"/>
              <a:gd name="T80" fmla="*/ 2196 w 2327"/>
              <a:gd name="T81" fmla="*/ 720 h 720"/>
              <a:gd name="T82" fmla="*/ 2295 w 2327"/>
              <a:gd name="T83" fmla="*/ 720 h 720"/>
              <a:gd name="T84" fmla="*/ 2319 w 2327"/>
              <a:gd name="T85" fmla="*/ 684 h 720"/>
              <a:gd name="T86" fmla="*/ 2068 w 2327"/>
              <a:gd name="T87" fmla="*/ 2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7" h="720">
                <a:moveTo>
                  <a:pt x="2068" y="28"/>
                </a:moveTo>
                <a:cubicBezTo>
                  <a:pt x="2060" y="9"/>
                  <a:pt x="2047" y="0"/>
                  <a:pt x="2029" y="0"/>
                </a:cubicBezTo>
                <a:cubicBezTo>
                  <a:pt x="2029" y="0"/>
                  <a:pt x="2029" y="0"/>
                  <a:pt x="1921" y="0"/>
                </a:cubicBezTo>
                <a:cubicBezTo>
                  <a:pt x="1903" y="0"/>
                  <a:pt x="1889" y="9"/>
                  <a:pt x="1881" y="28"/>
                </a:cubicBezTo>
                <a:cubicBezTo>
                  <a:pt x="1881" y="28"/>
                  <a:pt x="1881" y="28"/>
                  <a:pt x="1706" y="507"/>
                </a:cubicBezTo>
                <a:cubicBezTo>
                  <a:pt x="1706" y="507"/>
                  <a:pt x="1706" y="507"/>
                  <a:pt x="1525" y="28"/>
                </a:cubicBezTo>
                <a:cubicBezTo>
                  <a:pt x="1517" y="9"/>
                  <a:pt x="1504" y="0"/>
                  <a:pt x="1486" y="0"/>
                </a:cubicBezTo>
                <a:cubicBezTo>
                  <a:pt x="1486" y="0"/>
                  <a:pt x="1486" y="0"/>
                  <a:pt x="1379" y="0"/>
                </a:cubicBezTo>
                <a:cubicBezTo>
                  <a:pt x="1361" y="0"/>
                  <a:pt x="1348" y="9"/>
                  <a:pt x="1340" y="28"/>
                </a:cubicBezTo>
                <a:cubicBezTo>
                  <a:pt x="1340" y="28"/>
                  <a:pt x="1340" y="28"/>
                  <a:pt x="1163" y="507"/>
                </a:cubicBezTo>
                <a:cubicBezTo>
                  <a:pt x="1163" y="507"/>
                  <a:pt x="1163" y="507"/>
                  <a:pt x="985" y="28"/>
                </a:cubicBezTo>
                <a:cubicBezTo>
                  <a:pt x="978" y="9"/>
                  <a:pt x="964" y="0"/>
                  <a:pt x="946" y="0"/>
                </a:cubicBezTo>
                <a:cubicBezTo>
                  <a:pt x="946" y="0"/>
                  <a:pt x="946" y="0"/>
                  <a:pt x="840" y="0"/>
                </a:cubicBezTo>
                <a:cubicBezTo>
                  <a:pt x="822" y="0"/>
                  <a:pt x="808" y="9"/>
                  <a:pt x="800" y="28"/>
                </a:cubicBezTo>
                <a:cubicBezTo>
                  <a:pt x="800" y="28"/>
                  <a:pt x="800" y="28"/>
                  <a:pt x="621" y="507"/>
                </a:cubicBezTo>
                <a:cubicBezTo>
                  <a:pt x="621" y="507"/>
                  <a:pt x="621" y="507"/>
                  <a:pt x="444" y="28"/>
                </a:cubicBezTo>
                <a:cubicBezTo>
                  <a:pt x="436" y="9"/>
                  <a:pt x="424" y="0"/>
                  <a:pt x="406" y="0"/>
                </a:cubicBezTo>
                <a:cubicBezTo>
                  <a:pt x="406" y="0"/>
                  <a:pt x="406" y="0"/>
                  <a:pt x="297" y="0"/>
                </a:cubicBezTo>
                <a:cubicBezTo>
                  <a:pt x="279" y="0"/>
                  <a:pt x="265" y="9"/>
                  <a:pt x="258" y="28"/>
                </a:cubicBezTo>
                <a:cubicBezTo>
                  <a:pt x="258" y="28"/>
                  <a:pt x="258" y="28"/>
                  <a:pt x="6" y="684"/>
                </a:cubicBezTo>
                <a:cubicBezTo>
                  <a:pt x="0" y="702"/>
                  <a:pt x="8" y="720"/>
                  <a:pt x="31" y="720"/>
                </a:cubicBezTo>
                <a:cubicBezTo>
                  <a:pt x="31" y="720"/>
                  <a:pt x="31" y="720"/>
                  <a:pt x="127" y="720"/>
                </a:cubicBezTo>
                <a:cubicBezTo>
                  <a:pt x="145" y="720"/>
                  <a:pt x="160" y="711"/>
                  <a:pt x="166" y="693"/>
                </a:cubicBezTo>
                <a:cubicBezTo>
                  <a:pt x="166" y="693"/>
                  <a:pt x="166" y="693"/>
                  <a:pt x="351" y="198"/>
                </a:cubicBezTo>
                <a:cubicBezTo>
                  <a:pt x="351" y="198"/>
                  <a:pt x="351" y="198"/>
                  <a:pt x="536" y="693"/>
                </a:cubicBezTo>
                <a:cubicBezTo>
                  <a:pt x="543" y="712"/>
                  <a:pt x="557" y="720"/>
                  <a:pt x="575" y="720"/>
                </a:cubicBezTo>
                <a:cubicBezTo>
                  <a:pt x="575" y="720"/>
                  <a:pt x="575" y="720"/>
                  <a:pt x="663" y="720"/>
                </a:cubicBezTo>
                <a:cubicBezTo>
                  <a:pt x="682" y="720"/>
                  <a:pt x="695" y="712"/>
                  <a:pt x="703" y="693"/>
                </a:cubicBezTo>
                <a:cubicBezTo>
                  <a:pt x="703" y="693"/>
                  <a:pt x="703" y="693"/>
                  <a:pt x="892" y="198"/>
                </a:cubicBezTo>
                <a:cubicBezTo>
                  <a:pt x="892" y="198"/>
                  <a:pt x="892" y="198"/>
                  <a:pt x="1075" y="693"/>
                </a:cubicBezTo>
                <a:cubicBezTo>
                  <a:pt x="1083" y="711"/>
                  <a:pt x="1097" y="720"/>
                  <a:pt x="1115" y="720"/>
                </a:cubicBezTo>
                <a:cubicBezTo>
                  <a:pt x="1115" y="720"/>
                  <a:pt x="1115" y="720"/>
                  <a:pt x="1208" y="720"/>
                </a:cubicBezTo>
                <a:cubicBezTo>
                  <a:pt x="1226" y="720"/>
                  <a:pt x="1240" y="711"/>
                  <a:pt x="1247" y="693"/>
                </a:cubicBezTo>
                <a:cubicBezTo>
                  <a:pt x="1247" y="693"/>
                  <a:pt x="1247" y="693"/>
                  <a:pt x="1432" y="198"/>
                </a:cubicBezTo>
                <a:cubicBezTo>
                  <a:pt x="1432" y="198"/>
                  <a:pt x="1432" y="198"/>
                  <a:pt x="1620" y="693"/>
                </a:cubicBezTo>
                <a:cubicBezTo>
                  <a:pt x="1627" y="712"/>
                  <a:pt x="1641" y="720"/>
                  <a:pt x="1659" y="720"/>
                </a:cubicBezTo>
                <a:cubicBezTo>
                  <a:pt x="1659" y="720"/>
                  <a:pt x="1659" y="720"/>
                  <a:pt x="1748" y="720"/>
                </a:cubicBezTo>
                <a:cubicBezTo>
                  <a:pt x="1766" y="720"/>
                  <a:pt x="1779" y="712"/>
                  <a:pt x="1787" y="693"/>
                </a:cubicBezTo>
                <a:cubicBezTo>
                  <a:pt x="1787" y="693"/>
                  <a:pt x="1787" y="693"/>
                  <a:pt x="1973" y="201"/>
                </a:cubicBezTo>
                <a:cubicBezTo>
                  <a:pt x="1973" y="201"/>
                  <a:pt x="1973" y="201"/>
                  <a:pt x="2156" y="693"/>
                </a:cubicBezTo>
                <a:cubicBezTo>
                  <a:pt x="2162" y="711"/>
                  <a:pt x="2178" y="720"/>
                  <a:pt x="2196" y="720"/>
                </a:cubicBezTo>
                <a:cubicBezTo>
                  <a:pt x="2196" y="720"/>
                  <a:pt x="2196" y="720"/>
                  <a:pt x="2295" y="720"/>
                </a:cubicBezTo>
                <a:cubicBezTo>
                  <a:pt x="2317" y="720"/>
                  <a:pt x="2327" y="702"/>
                  <a:pt x="2319" y="684"/>
                </a:cubicBezTo>
                <a:cubicBezTo>
                  <a:pt x="2319" y="684"/>
                  <a:pt x="2319" y="684"/>
                  <a:pt x="2068" y="2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6F6D3CAF-F7C0-0E43-AE55-B557B5B2CA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7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qualcomm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046D437-3264-F6DC-A2E1-DDEF4AC5BB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tx2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218B41B-AA06-EB46-A468-6C030F63EC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12165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ACEF7A7-EEB2-CFA1-B461-4924F8BF02F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A123356-318C-095C-E708-AEAD9C4BC772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82438" y="460180"/>
            <a:ext cx="1432990" cy="262653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EEAD541-6CB5-0443-91CE-1EBFA0EF55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401888" y="512165"/>
            <a:ext cx="5484812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2151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4A89CF-52C1-C41F-D449-47AC5A56B6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Segue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48F3DEE-F59E-4FD9-BD86-03F5F40D7A2E}"/>
              </a:ext>
            </a:extLst>
          </p:cNvPr>
          <p:cNvGrpSpPr>
            <a:grpSpLocks/>
          </p:cNvGrpSpPr>
          <p:nvPr userDrawn="1"/>
        </p:nvGrpSpPr>
        <p:grpSpPr>
          <a:xfrm>
            <a:off x="5264150" y="1085955"/>
            <a:ext cx="8686800" cy="8686800"/>
            <a:chOff x="2118610" y="-558521"/>
            <a:chExt cx="7954780" cy="7975042"/>
          </a:xfrm>
        </p:grpSpPr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7041D8A3-B9AF-4F2D-AA73-3D2AF4DF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C4FF451B-9E7B-4956-8927-3F6D18114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0B2845"/>
            </a:solidFill>
            <a:ln>
              <a:noFill/>
            </a:ln>
            <a:effectLst>
              <a:outerShdw blurRad="304800" dist="304800" dir="8100000" algn="tr" rotWithShape="0">
                <a:srgbClr val="030A11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4AD20902-EBB9-4879-BBE8-7873C1171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304800" dist="304800" dir="8100000" algn="tr" rotWithShape="0">
                <a:srgbClr val="030A11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D3D03E25-E54F-4D62-B7B5-CBE3507B84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innerShdw blurRad="304800" dist="304800">
                <a:srgbClr val="030A11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3" name="Subtitle">
            <a:extLst>
              <a:ext uri="{FF2B5EF4-FFF2-40B4-BE49-F238E27FC236}">
                <a16:creationId xmlns:a16="http://schemas.microsoft.com/office/drawing/2014/main" id="{B395992B-C0C1-46B0-B7C8-830159C0C50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0053FF-8E38-4E49-A437-9A4B96C8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9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Big Statement Quote Red">
    <p:bg>
      <p:bgPr>
        <a:gradFill>
          <a:gsLst>
            <a:gs pos="4000">
              <a:srgbClr val="E71324"/>
            </a:gs>
            <a:gs pos="35000">
              <a:srgbClr val="D91323"/>
            </a:gs>
            <a:gs pos="100000">
              <a:srgbClr val="C10B1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3ABA57-7B0F-43F2-941C-D1BCE4668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5EE95F5-5179-43BC-9DD2-80F878200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1" name="Text Placeholder 47">
            <a:extLst>
              <a:ext uri="{FF2B5EF4-FFF2-40B4-BE49-F238E27FC236}">
                <a16:creationId xmlns:a16="http://schemas.microsoft.com/office/drawing/2014/main" id="{1FABDB6A-D52B-4DE9-8DAD-88E3352866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10812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Big Statement Quote White">
    <p:bg>
      <p:bgPr>
        <a:gradFill>
          <a:gsLst>
            <a:gs pos="4000">
              <a:schemeClr val="bg1"/>
            </a:gs>
            <a:gs pos="35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061AF6-2D27-4DFB-9E70-8CDFD058F0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DB003F-E656-4E18-BDBB-152AEB3E57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8C7691D9-F78A-4A80-B9A6-F365D28D8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0485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_Big Statement Quote Nickel">
    <p:bg>
      <p:bgPr>
        <a:gradFill>
          <a:gsLst>
            <a:gs pos="4000">
              <a:schemeClr val="accent6">
                <a:lumMod val="40000"/>
                <a:lumOff val="60000"/>
              </a:schemeClr>
            </a:gs>
            <a:gs pos="40000">
              <a:schemeClr val="accent6">
                <a:lumMod val="60000"/>
                <a:lumOff val="40000"/>
              </a:schemeClr>
            </a:gs>
            <a:gs pos="100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84EDA3-B44F-4674-BEB3-8C74287BA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007351-1444-4ACF-8C42-1EB26B3A6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4DCBE15A-FE6C-4FC2-9DF8-7E7AB84040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7492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ig Statement Quote Gunmetal">
    <p:bg>
      <p:bgPr>
        <a:gradFill>
          <a:gsLst>
            <a:gs pos="4000">
              <a:srgbClr val="586B8A"/>
            </a:gs>
            <a:gs pos="35000">
              <a:schemeClr val="accent5"/>
            </a:gs>
            <a:gs pos="100000">
              <a:srgbClr val="2F394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0F1B7A-8A94-40B5-B3CB-3D0D52C87C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F58234-108D-4115-84F1-20F6F6470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15A49285-70CB-4F70-B08A-1615E6DCF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0245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ig Statement Quote Midnight Gradient">
    <p:bg>
      <p:bgPr>
        <a:gradFill>
          <a:gsLst>
            <a:gs pos="4000">
              <a:srgbClr val="0F3459"/>
            </a:gs>
            <a:gs pos="35000">
              <a:schemeClr val="tx2"/>
            </a:gs>
            <a:gs pos="100000">
              <a:srgbClr val="05111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0BC2F2-E7D5-456E-A707-3D5E85BF7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Enter a quote or big statement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597F80-3233-4A24-B364-D3CE4D2E0D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1" name="Text Placeholder 47">
            <a:extLst>
              <a:ext uri="{FF2B5EF4-FFF2-40B4-BE49-F238E27FC236}">
                <a16:creationId xmlns:a16="http://schemas.microsoft.com/office/drawing/2014/main" id="{92029BF2-073D-4907-B717-01C49791F9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6702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Big Statement Quote Midnight Gradient Red Text">
    <p:bg>
      <p:bgPr>
        <a:gradFill>
          <a:gsLst>
            <a:gs pos="4000">
              <a:srgbClr val="0F3459"/>
            </a:gs>
            <a:gs pos="35000">
              <a:schemeClr val="tx2"/>
            </a:gs>
            <a:gs pos="100000">
              <a:srgbClr val="05111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0BC2F2-E7D5-456E-A707-3D5E85BF7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2087461"/>
            <a:ext cx="11201398" cy="2304256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7200" b="0" i="0" u="none" strike="noStrike" kern="1200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Enter a quote or big statement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7B7E2-5374-46BF-874E-25F309D45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1" y="6127695"/>
            <a:ext cx="3200400" cy="269442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Aft>
                <a:spcPts val="900"/>
              </a:spcAft>
              <a:buFontTx/>
              <a:buNone/>
              <a:defRPr kumimoji="0" lang="en-US" sz="16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174625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2pPr>
            <a:lvl3pPr marL="347662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3pPr>
            <a:lvl4pPr marL="508000" indent="0" algn="ctr">
              <a:buFontTx/>
              <a:buNone/>
              <a:defRPr kumimoji="0" lang="en-US" sz="8800" b="0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4pPr>
            <a:lvl5pPr algn="ctr">
              <a:buFontTx/>
              <a:buNone/>
              <a:defRPr kumimoji="0" lang="en-US" sz="8800" b="0" i="0" u="none" strike="noStrike" kern="1200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Qualcomm Next Thin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1" name="Text Placeholder 47">
            <a:extLst>
              <a:ext uri="{FF2B5EF4-FFF2-40B4-BE49-F238E27FC236}">
                <a16:creationId xmlns:a16="http://schemas.microsoft.com/office/drawing/2014/main" id="{17E27798-673A-444E-A3F7-F8B33EC190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</p:spTree>
    <p:extLst>
      <p:ext uri="{BB962C8B-B14F-4D97-AF65-F5344CB8AC3E}">
        <p14:creationId xmlns:p14="http://schemas.microsoft.com/office/powerpoint/2010/main" val="30728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hank You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48998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rgbClr val="D41220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83A160-D46F-4734-801C-1A888641CFE8}"/>
              </a:ext>
            </a:extLst>
          </p:cNvPr>
          <p:cNvSpPr txBox="1"/>
          <p:nvPr userDrawn="1"/>
        </p:nvSpPr>
        <p:spPr bwMode="gray">
          <a:xfrm>
            <a:off x="847768" y="5687930"/>
            <a:ext cx="3324182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snapdragon.com &amp; snapdragoninsiders.com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645FF0-4207-4C90-8CE9-2E601D81A337}"/>
              </a:ext>
            </a:extLst>
          </p:cNvPr>
          <p:cNvSpPr txBox="1"/>
          <p:nvPr userDrawn="1"/>
        </p:nvSpPr>
        <p:spPr bwMode="gray">
          <a:xfrm>
            <a:off x="4317547" y="5438386"/>
            <a:ext cx="3395041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and Snapdragon are trademarks or registered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Qualcomm Incorporated. Other products and brand names may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trademarks or registered trademarks of their respective owners.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95CCD-1161-A943-A67A-BEEDC634FB49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9111E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B7D0B-0D2E-95C4-54F6-67F4481BA594}"/>
              </a:ext>
            </a:extLst>
          </p:cNvPr>
          <p:cNvSpPr txBox="1"/>
          <p:nvPr userDrawn="1"/>
        </p:nvSpPr>
        <p:spPr bwMode="gray">
          <a:xfrm>
            <a:off x="7894802" y="5438386"/>
            <a:ext cx="4096646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E1413-3066-9CBC-019E-ABF2282E4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960" y="5148072"/>
            <a:ext cx="1843820" cy="3474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EDBF8F0-B7ED-590C-7416-FC57D4AE0403}"/>
              </a:ext>
            </a:extLst>
          </p:cNvPr>
          <p:cNvGrpSpPr/>
          <p:nvPr userDrawn="1"/>
        </p:nvGrpSpPr>
        <p:grpSpPr>
          <a:xfrm>
            <a:off x="1673310" y="5680514"/>
            <a:ext cx="883045" cy="161966"/>
            <a:chOff x="7906823" y="3619162"/>
            <a:chExt cx="883045" cy="161966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5339DBA6-4436-35F8-6458-51D976548B4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906823" y="3631565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8CED0221-91B0-9F8B-12BC-AB1F51D18FB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47208" y="3631565"/>
              <a:ext cx="138792" cy="137160"/>
              <a:chOff x="3331" y="1656"/>
              <a:chExt cx="1020" cy="1008"/>
            </a:xfrm>
            <a:solidFill>
              <a:schemeClr val="bg1"/>
            </a:solidFill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BCA829DF-853B-EB6C-28D9-00E3337DE07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8DAC9D6B-FD72-B27B-BA8D-F5EB518B5C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35F2244-7462-D33F-31FD-185CFCD5C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7594" y="3631565"/>
              <a:ext cx="198713" cy="13716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991C727-8EF3-B323-1327-98E3279A9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7902" y="3619162"/>
              <a:ext cx="161966" cy="161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5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hank You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26BA33-6378-4AEA-8D5E-1735165C76C7}"/>
              </a:ext>
            </a:extLst>
          </p:cNvPr>
          <p:cNvSpPr txBox="1"/>
          <p:nvPr userDrawn="1"/>
        </p:nvSpPr>
        <p:spPr bwMode="gray">
          <a:xfrm>
            <a:off x="847768" y="5687930"/>
            <a:ext cx="3355932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snapdragon.com &amp; snapdragoninsiders.com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80EF5E-5AD8-4C4F-8447-CFEB663B5E20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15087-CE08-1290-C75D-4EE03AD25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960" y="5148072"/>
            <a:ext cx="1843820" cy="3474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A28ACFB-1767-8558-133E-CF8F4517B1E2}"/>
              </a:ext>
            </a:extLst>
          </p:cNvPr>
          <p:cNvGrpSpPr/>
          <p:nvPr userDrawn="1"/>
        </p:nvGrpSpPr>
        <p:grpSpPr>
          <a:xfrm>
            <a:off x="1673310" y="5680514"/>
            <a:ext cx="883045" cy="161966"/>
            <a:chOff x="7906823" y="3619162"/>
            <a:chExt cx="883045" cy="161966"/>
          </a:xfrm>
          <a:solidFill>
            <a:schemeClr val="tx2"/>
          </a:solidFill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88FDBDE-81A9-2B82-E565-BF1030A462A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906823" y="3631565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8EDB353E-78D6-2D53-7EB5-D1717266CC0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47208" y="3631565"/>
              <a:ext cx="138792" cy="137160"/>
              <a:chOff x="3331" y="1656"/>
              <a:chExt cx="1020" cy="1008"/>
            </a:xfrm>
            <a:grpFill/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0AA4090-A6FF-1DAB-E494-4B9A8884EE7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973D1104-63EC-99F0-2204-88DA4159F47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0F8BFE5-03A5-A328-C156-0B3F22519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7594" y="3631565"/>
              <a:ext cx="198713" cy="13716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F4413BE-6AC2-E4D6-13E8-EE6A21C40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7902" y="3619162"/>
              <a:ext cx="161966" cy="16196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B0E48E1-C592-03EF-85E9-8D15C48A9B23}"/>
              </a:ext>
            </a:extLst>
          </p:cNvPr>
          <p:cNvSpPr txBox="1"/>
          <p:nvPr userDrawn="1"/>
        </p:nvSpPr>
        <p:spPr bwMode="gray">
          <a:xfrm>
            <a:off x="4317547" y="5438386"/>
            <a:ext cx="3395041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and Snapdragon are trademarks or registered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Qualcomm Incorporated. Other products and brand names may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trademarks or registered trademarks of their respective owners.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42F64C-934C-104B-6AC7-096F691F5648}"/>
              </a:ext>
            </a:extLst>
          </p:cNvPr>
          <p:cNvSpPr txBox="1"/>
          <p:nvPr userDrawn="1"/>
        </p:nvSpPr>
        <p:spPr bwMode="gray">
          <a:xfrm>
            <a:off x="7894802" y="5438386"/>
            <a:ext cx="4096646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28696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hank You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169C4E2-C712-43C2-81F7-333C1C705928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err="1">
              <a:ln>
                <a:noFill/>
              </a:ln>
              <a:solidFill>
                <a:srgbClr val="0B2742"/>
              </a:solidFill>
              <a:effectLst/>
              <a:uLnTx/>
              <a:uFillTx/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0A0F38-A166-4E1D-966C-05E6318A1E66}"/>
              </a:ext>
            </a:extLst>
          </p:cNvPr>
          <p:cNvSpPr txBox="1"/>
          <p:nvPr userDrawn="1"/>
        </p:nvSpPr>
        <p:spPr bwMode="gray">
          <a:xfrm>
            <a:off x="847768" y="5687930"/>
            <a:ext cx="3463882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snapdragon.com &amp; snapdragoninsiders.com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B01FB6-EA3D-8A4A-9948-A84C6941E09C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B7EB14-87A7-11E3-4F1E-1E8381F0F6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960" y="5148072"/>
            <a:ext cx="1843820" cy="34747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F27D979-BE65-06FD-023E-F7A3C642A0E0}"/>
              </a:ext>
            </a:extLst>
          </p:cNvPr>
          <p:cNvGrpSpPr/>
          <p:nvPr userDrawn="1"/>
        </p:nvGrpSpPr>
        <p:grpSpPr>
          <a:xfrm>
            <a:off x="1673310" y="5680514"/>
            <a:ext cx="883045" cy="161966"/>
            <a:chOff x="7906823" y="3619162"/>
            <a:chExt cx="883045" cy="161966"/>
          </a:xfrm>
          <a:solidFill>
            <a:schemeClr val="tx2"/>
          </a:solidFill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C163B9EC-D897-5F9F-302B-0558F7936C1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906823" y="3631565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0" name="Group 5">
              <a:extLst>
                <a:ext uri="{FF2B5EF4-FFF2-40B4-BE49-F238E27FC236}">
                  <a16:creationId xmlns:a16="http://schemas.microsoft.com/office/drawing/2014/main" id="{A5782D74-4A6A-02A0-3DAA-A41EB7223AA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47208" y="3631565"/>
              <a:ext cx="138792" cy="137160"/>
              <a:chOff x="3331" y="1656"/>
              <a:chExt cx="1020" cy="1008"/>
            </a:xfrm>
            <a:grpFill/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6978AF0B-03AE-DBE3-8CF7-D7BC42516B7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58C79AB4-458B-039B-14C2-5C572AECFD9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6985FE9-3B55-32D4-DF37-ED6019EB5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7594" y="3631565"/>
              <a:ext cx="198713" cy="13716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8547C7B-FA91-CCDC-834E-0488679F4E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7902" y="3619162"/>
              <a:ext cx="161966" cy="16196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FDBC82C-7176-8B19-35BC-20C22280C2D0}"/>
              </a:ext>
            </a:extLst>
          </p:cNvPr>
          <p:cNvSpPr txBox="1"/>
          <p:nvPr userDrawn="1"/>
        </p:nvSpPr>
        <p:spPr bwMode="gray">
          <a:xfrm>
            <a:off x="4317547" y="5438386"/>
            <a:ext cx="3395041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and Snapdragon are trademarks or registered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Qualcomm Incorporated. Other products and brand names may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trademarks or registered trademarks of their respective owners.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5F7F8A-FDA6-22FB-4B14-11C419F056AA}"/>
              </a:ext>
            </a:extLst>
          </p:cNvPr>
          <p:cNvSpPr txBox="1"/>
          <p:nvPr userDrawn="1"/>
        </p:nvSpPr>
        <p:spPr bwMode="gray">
          <a:xfrm>
            <a:off x="7894802" y="5438386"/>
            <a:ext cx="4096646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7932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0A64B2B-7631-4F26-8A92-DDCFC848C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4AC2C1E-BA0E-DC40-8740-4C7EC4194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hank You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rgbClr val="44536C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F70D0A-56DD-483C-9B92-40FB17FA7A59}"/>
              </a:ext>
            </a:extLst>
          </p:cNvPr>
          <p:cNvSpPr txBox="1"/>
          <p:nvPr userDrawn="1"/>
        </p:nvSpPr>
        <p:spPr bwMode="gray">
          <a:xfrm>
            <a:off x="847767" y="5687930"/>
            <a:ext cx="3327357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snapdragon.com &amp; snapdragoninsiders.com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F9697D-5F59-614B-BC89-2CD5217CBA57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E0751D-9153-C8C6-C2ED-D7BF2532A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960" y="5148072"/>
            <a:ext cx="1843820" cy="3474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FE969D9-7157-36FE-CF65-33E551BE3900}"/>
              </a:ext>
            </a:extLst>
          </p:cNvPr>
          <p:cNvGrpSpPr/>
          <p:nvPr userDrawn="1"/>
        </p:nvGrpSpPr>
        <p:grpSpPr>
          <a:xfrm>
            <a:off x="1673310" y="5680514"/>
            <a:ext cx="883045" cy="161966"/>
            <a:chOff x="7906823" y="3619162"/>
            <a:chExt cx="883045" cy="161966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BC80F60-F568-0B31-EAA1-4F378517F5E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906823" y="3631565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40AF7CF7-57EE-E106-4454-AB60F08097D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47208" y="3631565"/>
              <a:ext cx="138792" cy="137160"/>
              <a:chOff x="3331" y="1656"/>
              <a:chExt cx="1020" cy="1008"/>
            </a:xfrm>
            <a:solidFill>
              <a:schemeClr val="bg1"/>
            </a:solidFill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CD1B5FC6-C922-EF71-078B-9ABA8C5DD3B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0AA5E281-185F-E9ED-4F46-B94C425FF2A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CE00529-A4FA-8A31-D759-541F4EE6F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7594" y="3631565"/>
              <a:ext cx="198713" cy="13716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585B54E-8D9E-ACBD-0D12-EE21A0294D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7902" y="3619162"/>
              <a:ext cx="161966" cy="161966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BC99B3-5B0A-7B43-408D-E0845A61AA42}"/>
              </a:ext>
            </a:extLst>
          </p:cNvPr>
          <p:cNvSpPr txBox="1"/>
          <p:nvPr userDrawn="1"/>
        </p:nvSpPr>
        <p:spPr bwMode="gray">
          <a:xfrm>
            <a:off x="4317547" y="5438386"/>
            <a:ext cx="3395041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and Snapdragon are trademarks or registered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Qualcomm Incorporated. Other products and brand names may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trademarks or registered trademarks of their respective owners.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965EF0-1EDF-3A1A-D27B-DC74058E638C}"/>
              </a:ext>
            </a:extLst>
          </p:cNvPr>
          <p:cNvSpPr txBox="1"/>
          <p:nvPr userDrawn="1"/>
        </p:nvSpPr>
        <p:spPr bwMode="gray">
          <a:xfrm>
            <a:off x="7894802" y="5438386"/>
            <a:ext cx="4096646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3163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hank You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rgbClr val="091F35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83A160-D46F-4734-801C-1A888641CFE8}"/>
              </a:ext>
            </a:extLst>
          </p:cNvPr>
          <p:cNvSpPr txBox="1"/>
          <p:nvPr userDrawn="1"/>
        </p:nvSpPr>
        <p:spPr bwMode="gray">
          <a:xfrm>
            <a:off x="847767" y="5687930"/>
            <a:ext cx="3384507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snapdragon.com &amp; snapdragoninsiders.com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F96979-71AD-F74C-9C4A-10AFBEB8E8A6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4AB793-75DE-5E86-A56E-CA01A7C0D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960" y="5148072"/>
            <a:ext cx="1843820" cy="34747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842190-8CAB-FD82-628A-C1942D3A3410}"/>
              </a:ext>
            </a:extLst>
          </p:cNvPr>
          <p:cNvGrpSpPr/>
          <p:nvPr userDrawn="1"/>
        </p:nvGrpSpPr>
        <p:grpSpPr>
          <a:xfrm>
            <a:off x="1673310" y="5680514"/>
            <a:ext cx="883045" cy="161966"/>
            <a:chOff x="7906823" y="3619162"/>
            <a:chExt cx="883045" cy="161966"/>
          </a:xfrm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19B21F0A-F994-5C2D-F873-B45653E36C6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906823" y="3631565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9" name="Group 5">
              <a:extLst>
                <a:ext uri="{FF2B5EF4-FFF2-40B4-BE49-F238E27FC236}">
                  <a16:creationId xmlns:a16="http://schemas.microsoft.com/office/drawing/2014/main" id="{D77282F0-3CD1-3E1B-22D9-D5EFCB20D40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47208" y="3631565"/>
              <a:ext cx="138792" cy="137160"/>
              <a:chOff x="3331" y="1656"/>
              <a:chExt cx="1020" cy="1008"/>
            </a:xfrm>
            <a:solidFill>
              <a:schemeClr val="bg1"/>
            </a:solidFill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C9239764-E65B-45BF-9512-143E99AEE1C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48609ABF-3C53-81B1-8760-86856FCDBF1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2BF707D-59DB-19D8-8631-18041ADDC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7594" y="3631565"/>
              <a:ext cx="198713" cy="13716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0AD6C70E-BC0B-B9C1-FE36-1D75F33CF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7902" y="3619162"/>
              <a:ext cx="161966" cy="16196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B6C1807-AC8B-D652-8E27-CC75B39B8192}"/>
              </a:ext>
            </a:extLst>
          </p:cNvPr>
          <p:cNvSpPr txBox="1"/>
          <p:nvPr userDrawn="1"/>
        </p:nvSpPr>
        <p:spPr bwMode="gray">
          <a:xfrm>
            <a:off x="4317547" y="5438386"/>
            <a:ext cx="3395041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and Snapdragon are trademarks or registered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Qualcomm Incorporated. Other products and brand names may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trademarks or registered trademarks of their respective owners.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971C6-4D25-8F25-DA59-7BE987162399}"/>
              </a:ext>
            </a:extLst>
          </p:cNvPr>
          <p:cNvSpPr txBox="1"/>
          <p:nvPr userDrawn="1"/>
        </p:nvSpPr>
        <p:spPr bwMode="gray">
          <a:xfrm>
            <a:off x="7894802" y="5438386"/>
            <a:ext cx="4096646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12733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5488" y="1709928"/>
            <a:ext cx="11210544" cy="463600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A19E94CA-F00B-4A8B-A6EB-3E6BCE6D1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793" y="1132232"/>
            <a:ext cx="11202619" cy="431657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18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7B100CC-8F88-4029-AD1D-D7AAE0BEE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6484545"/>
            <a:ext cx="10223342" cy="18980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7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(Subtitle 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B80B4-5715-4F96-83DC-B3F7CF22C5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4189" y="1088135"/>
            <a:ext cx="11187112" cy="236347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6C18923-35DB-3B4A-861B-A5445F6BE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10488168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keaw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AE47-124D-4375-A81B-30BAF658B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7391400" cy="3619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70A64B2B-7631-4F26-8A92-DDCFC848C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90" y="1088135"/>
            <a:ext cx="7392134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F42B5A-06ED-4E95-BBB8-F57FEE1F84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29674" y="2058988"/>
            <a:ext cx="2867026" cy="41116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AE47-124D-4375-A81B-30BAF658B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834C9-EEFA-4FBD-BC61-0A36E0C3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2906377"/>
            <a:ext cx="2608263" cy="9521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A9BCAA3-70F7-4208-9247-D197A13F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3942416"/>
            <a:ext cx="2608263" cy="4726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7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36D16B0-3ADE-DD47-83CE-1305D23E9A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6B218C-0241-074D-BD90-27E552E7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6771"/>
            <a:ext cx="11187112" cy="3578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B853B50-E269-DF43-AAE9-523798C624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4681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4A2A4FE0-4282-C34E-A8FD-CAE319C06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F4401FC-F573-4309-842E-AC6E5E74A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D02C8A-139B-42AA-8D3F-9C22C811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F19BEBD-2928-4786-BEF4-FBBB3E6772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5299" y="1719072"/>
            <a:ext cx="5466587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7EE507B-4794-44AC-A49E-5EA7EBB1162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5825" y="1719072"/>
            <a:ext cx="5466587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9254D1F-E01C-4A77-9600-A795D1694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DBA47E8-0BB6-435E-8840-540F63433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8C327-DEE2-459B-8C84-74C50D49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0F9D0A8-20C5-41C2-8A23-1A7CCDCDBA4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5300" y="1719072"/>
            <a:ext cx="3566160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9BE2B26-0354-43FC-B500-68FC84B4087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2920" y="1719072"/>
            <a:ext cx="3566160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85C0699-4F77-4570-8280-EBE59E071A4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116252" y="1719072"/>
            <a:ext cx="3566160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0A02D598-0894-4B6B-89A6-48B8073C9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3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F4E31C43-957F-9C4E-983A-F81442F5925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F72C1-5B61-488A-BE0B-3D326470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E596D39-9FB6-4C53-A7F5-7483E69CDE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A648C02-9470-473A-B31D-274A93FF1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754741" y="5607050"/>
            <a:ext cx="10926717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ADF63-7A2A-4A3A-A253-424687008F60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4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F4E31C43-957F-9C4E-983A-F81442F5925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6">
              <a:lumMod val="40000"/>
              <a:lumOff val="60000"/>
            </a:schemeClr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F72C1-5B61-488A-BE0B-3D326470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E596D39-9FB6-4C53-A7F5-7483E69CDE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A648C02-9470-473A-B31D-274A93FF1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754741" y="5607050"/>
            <a:ext cx="10926717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5771C-39C4-439F-9E17-EFD2B4011CB5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8">
            <a:extLst>
              <a:ext uri="{FF2B5EF4-FFF2-40B4-BE49-F238E27FC236}">
                <a16:creationId xmlns:a16="http://schemas.microsoft.com/office/drawing/2014/main" id="{FA702086-7005-4270-9600-3E0409C7EC66}"/>
              </a:ext>
            </a:extLst>
          </p:cNvPr>
          <p:cNvSpPr>
            <a:spLocks/>
          </p:cNvSpPr>
          <p:nvPr userDrawn="1"/>
        </p:nvSpPr>
        <p:spPr bwMode="auto">
          <a:xfrm>
            <a:off x="-876300" y="4977549"/>
            <a:ext cx="12552239" cy="3889360"/>
          </a:xfrm>
          <a:custGeom>
            <a:avLst/>
            <a:gdLst>
              <a:gd name="T0" fmla="*/ 2068 w 2327"/>
              <a:gd name="T1" fmla="*/ 28 h 720"/>
              <a:gd name="T2" fmla="*/ 2029 w 2327"/>
              <a:gd name="T3" fmla="*/ 0 h 720"/>
              <a:gd name="T4" fmla="*/ 1921 w 2327"/>
              <a:gd name="T5" fmla="*/ 0 h 720"/>
              <a:gd name="T6" fmla="*/ 1881 w 2327"/>
              <a:gd name="T7" fmla="*/ 28 h 720"/>
              <a:gd name="T8" fmla="*/ 1706 w 2327"/>
              <a:gd name="T9" fmla="*/ 507 h 720"/>
              <a:gd name="T10" fmla="*/ 1525 w 2327"/>
              <a:gd name="T11" fmla="*/ 28 h 720"/>
              <a:gd name="T12" fmla="*/ 1486 w 2327"/>
              <a:gd name="T13" fmla="*/ 0 h 720"/>
              <a:gd name="T14" fmla="*/ 1379 w 2327"/>
              <a:gd name="T15" fmla="*/ 0 h 720"/>
              <a:gd name="T16" fmla="*/ 1340 w 2327"/>
              <a:gd name="T17" fmla="*/ 28 h 720"/>
              <a:gd name="T18" fmla="*/ 1163 w 2327"/>
              <a:gd name="T19" fmla="*/ 507 h 720"/>
              <a:gd name="T20" fmla="*/ 985 w 2327"/>
              <a:gd name="T21" fmla="*/ 28 h 720"/>
              <a:gd name="T22" fmla="*/ 946 w 2327"/>
              <a:gd name="T23" fmla="*/ 0 h 720"/>
              <a:gd name="T24" fmla="*/ 840 w 2327"/>
              <a:gd name="T25" fmla="*/ 0 h 720"/>
              <a:gd name="T26" fmla="*/ 800 w 2327"/>
              <a:gd name="T27" fmla="*/ 28 h 720"/>
              <a:gd name="T28" fmla="*/ 621 w 2327"/>
              <a:gd name="T29" fmla="*/ 507 h 720"/>
              <a:gd name="T30" fmla="*/ 444 w 2327"/>
              <a:gd name="T31" fmla="*/ 28 h 720"/>
              <a:gd name="T32" fmla="*/ 406 w 2327"/>
              <a:gd name="T33" fmla="*/ 0 h 720"/>
              <a:gd name="T34" fmla="*/ 297 w 2327"/>
              <a:gd name="T35" fmla="*/ 0 h 720"/>
              <a:gd name="T36" fmla="*/ 258 w 2327"/>
              <a:gd name="T37" fmla="*/ 28 h 720"/>
              <a:gd name="T38" fmla="*/ 6 w 2327"/>
              <a:gd name="T39" fmla="*/ 684 h 720"/>
              <a:gd name="T40" fmla="*/ 31 w 2327"/>
              <a:gd name="T41" fmla="*/ 720 h 720"/>
              <a:gd name="T42" fmla="*/ 127 w 2327"/>
              <a:gd name="T43" fmla="*/ 720 h 720"/>
              <a:gd name="T44" fmla="*/ 166 w 2327"/>
              <a:gd name="T45" fmla="*/ 693 h 720"/>
              <a:gd name="T46" fmla="*/ 351 w 2327"/>
              <a:gd name="T47" fmla="*/ 198 h 720"/>
              <a:gd name="T48" fmla="*/ 536 w 2327"/>
              <a:gd name="T49" fmla="*/ 693 h 720"/>
              <a:gd name="T50" fmla="*/ 575 w 2327"/>
              <a:gd name="T51" fmla="*/ 720 h 720"/>
              <a:gd name="T52" fmla="*/ 663 w 2327"/>
              <a:gd name="T53" fmla="*/ 720 h 720"/>
              <a:gd name="T54" fmla="*/ 703 w 2327"/>
              <a:gd name="T55" fmla="*/ 693 h 720"/>
              <a:gd name="T56" fmla="*/ 892 w 2327"/>
              <a:gd name="T57" fmla="*/ 198 h 720"/>
              <a:gd name="T58" fmla="*/ 1075 w 2327"/>
              <a:gd name="T59" fmla="*/ 693 h 720"/>
              <a:gd name="T60" fmla="*/ 1115 w 2327"/>
              <a:gd name="T61" fmla="*/ 720 h 720"/>
              <a:gd name="T62" fmla="*/ 1208 w 2327"/>
              <a:gd name="T63" fmla="*/ 720 h 720"/>
              <a:gd name="T64" fmla="*/ 1247 w 2327"/>
              <a:gd name="T65" fmla="*/ 693 h 720"/>
              <a:gd name="T66" fmla="*/ 1432 w 2327"/>
              <a:gd name="T67" fmla="*/ 198 h 720"/>
              <a:gd name="T68" fmla="*/ 1620 w 2327"/>
              <a:gd name="T69" fmla="*/ 693 h 720"/>
              <a:gd name="T70" fmla="*/ 1659 w 2327"/>
              <a:gd name="T71" fmla="*/ 720 h 720"/>
              <a:gd name="T72" fmla="*/ 1748 w 2327"/>
              <a:gd name="T73" fmla="*/ 720 h 720"/>
              <a:gd name="T74" fmla="*/ 1787 w 2327"/>
              <a:gd name="T75" fmla="*/ 693 h 720"/>
              <a:gd name="T76" fmla="*/ 1973 w 2327"/>
              <a:gd name="T77" fmla="*/ 201 h 720"/>
              <a:gd name="T78" fmla="*/ 2156 w 2327"/>
              <a:gd name="T79" fmla="*/ 693 h 720"/>
              <a:gd name="T80" fmla="*/ 2196 w 2327"/>
              <a:gd name="T81" fmla="*/ 720 h 720"/>
              <a:gd name="T82" fmla="*/ 2295 w 2327"/>
              <a:gd name="T83" fmla="*/ 720 h 720"/>
              <a:gd name="T84" fmla="*/ 2319 w 2327"/>
              <a:gd name="T85" fmla="*/ 684 h 720"/>
              <a:gd name="T86" fmla="*/ 2068 w 2327"/>
              <a:gd name="T87" fmla="*/ 2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7" h="720">
                <a:moveTo>
                  <a:pt x="2068" y="28"/>
                </a:moveTo>
                <a:cubicBezTo>
                  <a:pt x="2060" y="9"/>
                  <a:pt x="2047" y="0"/>
                  <a:pt x="2029" y="0"/>
                </a:cubicBezTo>
                <a:cubicBezTo>
                  <a:pt x="2029" y="0"/>
                  <a:pt x="2029" y="0"/>
                  <a:pt x="1921" y="0"/>
                </a:cubicBezTo>
                <a:cubicBezTo>
                  <a:pt x="1903" y="0"/>
                  <a:pt x="1889" y="9"/>
                  <a:pt x="1881" y="28"/>
                </a:cubicBezTo>
                <a:cubicBezTo>
                  <a:pt x="1881" y="28"/>
                  <a:pt x="1881" y="28"/>
                  <a:pt x="1706" y="507"/>
                </a:cubicBezTo>
                <a:cubicBezTo>
                  <a:pt x="1706" y="507"/>
                  <a:pt x="1706" y="507"/>
                  <a:pt x="1525" y="28"/>
                </a:cubicBezTo>
                <a:cubicBezTo>
                  <a:pt x="1517" y="9"/>
                  <a:pt x="1504" y="0"/>
                  <a:pt x="1486" y="0"/>
                </a:cubicBezTo>
                <a:cubicBezTo>
                  <a:pt x="1486" y="0"/>
                  <a:pt x="1486" y="0"/>
                  <a:pt x="1379" y="0"/>
                </a:cubicBezTo>
                <a:cubicBezTo>
                  <a:pt x="1361" y="0"/>
                  <a:pt x="1348" y="9"/>
                  <a:pt x="1340" y="28"/>
                </a:cubicBezTo>
                <a:cubicBezTo>
                  <a:pt x="1340" y="28"/>
                  <a:pt x="1340" y="28"/>
                  <a:pt x="1163" y="507"/>
                </a:cubicBezTo>
                <a:cubicBezTo>
                  <a:pt x="1163" y="507"/>
                  <a:pt x="1163" y="507"/>
                  <a:pt x="985" y="28"/>
                </a:cubicBezTo>
                <a:cubicBezTo>
                  <a:pt x="978" y="9"/>
                  <a:pt x="964" y="0"/>
                  <a:pt x="946" y="0"/>
                </a:cubicBezTo>
                <a:cubicBezTo>
                  <a:pt x="946" y="0"/>
                  <a:pt x="946" y="0"/>
                  <a:pt x="840" y="0"/>
                </a:cubicBezTo>
                <a:cubicBezTo>
                  <a:pt x="822" y="0"/>
                  <a:pt x="808" y="9"/>
                  <a:pt x="800" y="28"/>
                </a:cubicBezTo>
                <a:cubicBezTo>
                  <a:pt x="800" y="28"/>
                  <a:pt x="800" y="28"/>
                  <a:pt x="621" y="507"/>
                </a:cubicBezTo>
                <a:cubicBezTo>
                  <a:pt x="621" y="507"/>
                  <a:pt x="621" y="507"/>
                  <a:pt x="444" y="28"/>
                </a:cubicBezTo>
                <a:cubicBezTo>
                  <a:pt x="436" y="9"/>
                  <a:pt x="424" y="0"/>
                  <a:pt x="406" y="0"/>
                </a:cubicBezTo>
                <a:cubicBezTo>
                  <a:pt x="406" y="0"/>
                  <a:pt x="406" y="0"/>
                  <a:pt x="297" y="0"/>
                </a:cubicBezTo>
                <a:cubicBezTo>
                  <a:pt x="279" y="0"/>
                  <a:pt x="265" y="9"/>
                  <a:pt x="258" y="28"/>
                </a:cubicBezTo>
                <a:cubicBezTo>
                  <a:pt x="258" y="28"/>
                  <a:pt x="258" y="28"/>
                  <a:pt x="6" y="684"/>
                </a:cubicBezTo>
                <a:cubicBezTo>
                  <a:pt x="0" y="702"/>
                  <a:pt x="8" y="720"/>
                  <a:pt x="31" y="720"/>
                </a:cubicBezTo>
                <a:cubicBezTo>
                  <a:pt x="31" y="720"/>
                  <a:pt x="31" y="720"/>
                  <a:pt x="127" y="720"/>
                </a:cubicBezTo>
                <a:cubicBezTo>
                  <a:pt x="145" y="720"/>
                  <a:pt x="160" y="711"/>
                  <a:pt x="166" y="693"/>
                </a:cubicBezTo>
                <a:cubicBezTo>
                  <a:pt x="166" y="693"/>
                  <a:pt x="166" y="693"/>
                  <a:pt x="351" y="198"/>
                </a:cubicBezTo>
                <a:cubicBezTo>
                  <a:pt x="351" y="198"/>
                  <a:pt x="351" y="198"/>
                  <a:pt x="536" y="693"/>
                </a:cubicBezTo>
                <a:cubicBezTo>
                  <a:pt x="543" y="712"/>
                  <a:pt x="557" y="720"/>
                  <a:pt x="575" y="720"/>
                </a:cubicBezTo>
                <a:cubicBezTo>
                  <a:pt x="575" y="720"/>
                  <a:pt x="575" y="720"/>
                  <a:pt x="663" y="720"/>
                </a:cubicBezTo>
                <a:cubicBezTo>
                  <a:pt x="682" y="720"/>
                  <a:pt x="695" y="712"/>
                  <a:pt x="703" y="693"/>
                </a:cubicBezTo>
                <a:cubicBezTo>
                  <a:pt x="703" y="693"/>
                  <a:pt x="703" y="693"/>
                  <a:pt x="892" y="198"/>
                </a:cubicBezTo>
                <a:cubicBezTo>
                  <a:pt x="892" y="198"/>
                  <a:pt x="892" y="198"/>
                  <a:pt x="1075" y="693"/>
                </a:cubicBezTo>
                <a:cubicBezTo>
                  <a:pt x="1083" y="711"/>
                  <a:pt x="1097" y="720"/>
                  <a:pt x="1115" y="720"/>
                </a:cubicBezTo>
                <a:cubicBezTo>
                  <a:pt x="1115" y="720"/>
                  <a:pt x="1115" y="720"/>
                  <a:pt x="1208" y="720"/>
                </a:cubicBezTo>
                <a:cubicBezTo>
                  <a:pt x="1226" y="720"/>
                  <a:pt x="1240" y="711"/>
                  <a:pt x="1247" y="693"/>
                </a:cubicBezTo>
                <a:cubicBezTo>
                  <a:pt x="1247" y="693"/>
                  <a:pt x="1247" y="693"/>
                  <a:pt x="1432" y="198"/>
                </a:cubicBezTo>
                <a:cubicBezTo>
                  <a:pt x="1432" y="198"/>
                  <a:pt x="1432" y="198"/>
                  <a:pt x="1620" y="693"/>
                </a:cubicBezTo>
                <a:cubicBezTo>
                  <a:pt x="1627" y="712"/>
                  <a:pt x="1641" y="720"/>
                  <a:pt x="1659" y="720"/>
                </a:cubicBezTo>
                <a:cubicBezTo>
                  <a:pt x="1659" y="720"/>
                  <a:pt x="1659" y="720"/>
                  <a:pt x="1748" y="720"/>
                </a:cubicBezTo>
                <a:cubicBezTo>
                  <a:pt x="1766" y="720"/>
                  <a:pt x="1779" y="712"/>
                  <a:pt x="1787" y="693"/>
                </a:cubicBezTo>
                <a:cubicBezTo>
                  <a:pt x="1787" y="693"/>
                  <a:pt x="1787" y="693"/>
                  <a:pt x="1973" y="201"/>
                </a:cubicBezTo>
                <a:cubicBezTo>
                  <a:pt x="1973" y="201"/>
                  <a:pt x="1973" y="201"/>
                  <a:pt x="2156" y="693"/>
                </a:cubicBezTo>
                <a:cubicBezTo>
                  <a:pt x="2162" y="711"/>
                  <a:pt x="2178" y="720"/>
                  <a:pt x="2196" y="720"/>
                </a:cubicBezTo>
                <a:cubicBezTo>
                  <a:pt x="2196" y="720"/>
                  <a:pt x="2196" y="720"/>
                  <a:pt x="2295" y="720"/>
                </a:cubicBezTo>
                <a:cubicBezTo>
                  <a:pt x="2317" y="720"/>
                  <a:pt x="2327" y="702"/>
                  <a:pt x="2319" y="684"/>
                </a:cubicBezTo>
                <a:cubicBezTo>
                  <a:pt x="2319" y="684"/>
                  <a:pt x="2319" y="684"/>
                  <a:pt x="2068" y="28"/>
                </a:cubicBezTo>
                <a:close/>
              </a:path>
            </a:pathLst>
          </a:custGeom>
          <a:solidFill>
            <a:srgbClr val="CCD3E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Placeholder 48">
            <a:extLst>
              <a:ext uri="{FF2B5EF4-FFF2-40B4-BE49-F238E27FC236}">
                <a16:creationId xmlns:a16="http://schemas.microsoft.com/office/drawing/2014/main" id="{2F1BD3B7-D097-CC4F-8109-2E0601867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1260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qualcomm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EA10B34-F7FE-E96A-53FC-8454E607F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tx2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A6681A-B52F-DB20-A9AF-D17C702AE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103563" y="512165"/>
            <a:ext cx="4783137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6E8827C-B909-5B38-0773-12F93F19FB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12165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C8F2FB8-2E39-725C-6AA5-92378D0DB8F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52CF34C-DCED-1EA5-780E-B511C58297B0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82438" y="460180"/>
            <a:ext cx="1432990" cy="262653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C54434D-FA64-4658-9BFD-21AB34B4189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18C051-C8ED-490A-8420-0B33C7EB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9BAC33F-C2B1-4F90-8D6A-FE73B82B3A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67C7EAB-A60F-4055-BBCB-DA0E8A0A7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54743" y="5607050"/>
            <a:ext cx="10926715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32CCB-9D02-4DA9-9379-A73762F29F44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5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A8FB935D-3E2E-374D-9237-10480721EB01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D4D28-7220-4DBF-B84F-7522AA7B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E07DCE0-7EB1-456A-B894-0D5496B16D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8820FD8A-8603-4176-922E-40B95479E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754743" y="5607050"/>
            <a:ext cx="10926715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81936-07CE-4E0E-A28C-AE4F2F90F489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64F7479C-618C-7446-B7B5-D8A90E14FF2D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3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F1C18-7699-4A7F-B63A-CD243921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B31CF51-940B-40E8-B469-4A0DD89E62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5495F504-4F4A-4408-BBF6-D0CB39AE6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754743" y="5607050"/>
            <a:ext cx="10926716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75432-B24B-45B9-83ED-D23B86BEF52A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69505E91-7C68-D541-9803-812E1EBF74DF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accent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0318B4-6B51-4F6A-94BE-C72B04D4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7440954-896A-4F1B-AEBA-4E4DBC73ED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123382FB-35E4-4970-94A3-EDD49E681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52885" y="5607050"/>
            <a:ext cx="10928573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18C2F-53E3-41A5-897F-9ABCFEF64568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lf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C92B453A-5E12-4F44-BB8F-D65CF49A9122}"/>
              </a:ext>
            </a:extLst>
          </p:cNvPr>
          <p:cNvSpPr/>
          <p:nvPr userDrawn="1"/>
        </p:nvSpPr>
        <p:spPr bwMode="gray">
          <a:xfrm>
            <a:off x="481013" y="5312740"/>
            <a:ext cx="11856130" cy="1697660"/>
          </a:xfrm>
          <a:prstGeom prst="roundRect">
            <a:avLst>
              <a:gd name="adj" fmla="val 4848"/>
            </a:avLst>
          </a:prstGeom>
          <a:solidFill>
            <a:schemeClr val="tx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586D9F-6A23-4598-BD43-228B7C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189" y="5120616"/>
            <a:ext cx="6418363" cy="1216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lnSpc>
                <a:spcPct val="96000"/>
              </a:lnSpc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7AFB8-3706-418A-9C57-68819BDA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9F6828D-39BF-4AE8-BBB6-8AEEC2923D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11187112" cy="3079655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3F36228C-E8D4-4505-84AF-8F6E66215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9CF0DFE-6BBE-4459-92F2-E7476695A8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752885" y="5607050"/>
            <a:ext cx="10928573" cy="92905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C23DA-0A03-41BE-AF55-A9326FD999AC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 Fif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8427B8C3-00CD-DB49-A0BF-67BE30AD9206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E209C095-798B-214F-A427-CA1FF19535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83680" y="6081014"/>
            <a:ext cx="5111496" cy="1181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None/>
              <a:defRPr sz="800">
                <a:solidFill>
                  <a:schemeClr val="accent6">
                    <a:lumMod val="75000"/>
                  </a:schemeClr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sample text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908541F3-28CD-794D-9212-C37EF4271E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B921A830-8155-434F-BFE6-D8CA5368B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1ED0D2AB-2132-8B4F-AB70-4197C98BFB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B5650983-3362-1142-83CB-9EC49F12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6549"/>
            <a:ext cx="5111495" cy="858055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7CFF6B76-0309-ED4F-B66F-54334FFDD77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4F8BEE86-35F8-4548-A2EE-1A3FD6EC6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B80D626-CD2D-6D45-A432-FC7D2B967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3"/>
            <a:ext cx="5111496" cy="426825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 Fifty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8427B8C3-00CD-DB49-A0BF-67BE30AD9206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2A40B6DD-258D-C246-8BB9-62A741187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83680" y="6081014"/>
            <a:ext cx="5111496" cy="1181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None/>
              <a:defRPr sz="800">
                <a:solidFill>
                  <a:schemeClr val="accent5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sample text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DBBCDC54-CC87-904C-8D9F-1A247E8C6D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72D7EA7C-4AD9-4343-9C9B-49A124294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14C02348-CD98-294E-BC2A-06B9CD5F0D3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849C1EDC-B19F-C14B-A41C-8D770C7F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6549"/>
            <a:ext cx="5111495" cy="858055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F670B2ED-70D6-3142-AB7E-976580D465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D7D74485-0271-524F-8B8A-8164ABD88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81CF0D5-0D6D-A44E-9EA2-45549E1EAD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3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 Fif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4152D91-17AA-41AE-AB21-FD3D3CE368DF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31A6D88C-0B61-5E4A-A163-4E28BEBD2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BA05B7BD-2711-B14D-9AAD-E3A34AECC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Footer Placeholder 2">
            <a:extLst>
              <a:ext uri="{FF2B5EF4-FFF2-40B4-BE49-F238E27FC236}">
                <a16:creationId xmlns:a16="http://schemas.microsoft.com/office/drawing/2014/main" id="{A98BC9DF-C552-D942-AEEA-E0F79D3C68A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1130FC52-F31F-7544-851A-A9FB6D34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6549"/>
            <a:ext cx="5111495" cy="858055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B5E7483F-960A-C445-85E2-B0C91B781B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E17041E4-15FE-6842-9C64-29DEE41F2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15C1667E-9CBE-4949-928C-EF05922920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3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3EE211B0-5301-314E-A546-F5240C27B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83680" y="6085070"/>
            <a:ext cx="5111496" cy="1181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None/>
              <a:defRPr sz="8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sample text</a:t>
            </a:r>
          </a:p>
        </p:txBody>
      </p:sp>
    </p:spTree>
    <p:extLst>
      <p:ext uri="{BB962C8B-B14F-4D97-AF65-F5344CB8AC3E}">
        <p14:creationId xmlns:p14="http://schemas.microsoft.com/office/powerpoint/2010/main" val="3570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 Fifty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F87F1BE8-1C87-7140-8D96-5BAA105664DE}"/>
              </a:ext>
            </a:extLst>
          </p:cNvPr>
          <p:cNvSpPr/>
          <p:nvPr userDrawn="1"/>
        </p:nvSpPr>
        <p:spPr bwMode="gray">
          <a:xfrm>
            <a:off x="6093390" y="-159655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2978F00E-A531-544A-97D2-32037CCCB8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83680" y="6085070"/>
            <a:ext cx="5111496" cy="1181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None/>
              <a:defRPr sz="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sample text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E3E10B72-CE09-0046-A399-08CDF607F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DEE25ED-B5AE-EE4B-A67A-7AACA0E019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63CCC0A-FCD5-0E4E-BD3E-52E4C4A657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19D1D9C-EB4E-154F-9E99-DB1EDA4B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6549"/>
            <a:ext cx="5111495" cy="858055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9A8643E-8094-8440-BBA5-B802F676757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7645CF81-755A-1745-8DBE-7ED5F0553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A16A13E-863C-F146-A187-E62532EE1B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3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 Fifty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93B00248-C527-3D45-83C9-6F26343EC0C4}"/>
              </a:ext>
            </a:extLst>
          </p:cNvPr>
          <p:cNvSpPr/>
          <p:nvPr userDrawn="1"/>
        </p:nvSpPr>
        <p:spPr bwMode="gray">
          <a:xfrm>
            <a:off x="6096000" y="-154842"/>
            <a:ext cx="6272784" cy="6519672"/>
          </a:xfrm>
          <a:prstGeom prst="roundRect">
            <a:avLst>
              <a:gd name="adj" fmla="val 1350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E6A27C14-AB3B-E64D-88C0-1BE4A074D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83680" y="6081014"/>
            <a:ext cx="5111496" cy="1181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None/>
              <a:defRPr sz="80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sample text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F9EE034B-0257-1C45-A7DC-676E48E77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583680" y="651302"/>
            <a:ext cx="5111496" cy="35330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82000"/>
              </a:lnSpc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3400">
                <a:solidFill>
                  <a:schemeClr val="bg1"/>
                </a:solidFill>
              </a:defRPr>
            </a:lvl2pPr>
            <a:lvl3pPr marL="0" indent="0">
              <a:buNone/>
              <a:defRPr sz="3400">
                <a:solidFill>
                  <a:schemeClr val="bg1"/>
                </a:solidFill>
              </a:defRPr>
            </a:lvl3pPr>
            <a:lvl4pPr marL="0" indent="0">
              <a:buNone/>
              <a:defRPr sz="3400">
                <a:solidFill>
                  <a:schemeClr val="bg1"/>
                </a:solidFill>
              </a:defRPr>
            </a:lvl4pPr>
            <a:lvl5pPr marL="0" indent="0"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78F000DC-9EC4-6E4F-BDE7-BFE0E5C1F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83680" y="1088136"/>
            <a:ext cx="5111496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24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5A33399-B0A0-8748-AA79-FC0A5B7584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DF89DCF-630A-5A40-B669-67AE58A4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6549"/>
            <a:ext cx="5111495" cy="858055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84790201-1828-9648-878F-799A24FACD6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5111495" cy="4451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D198E9A-385B-A740-99CC-B7F700E71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5111495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7A9C3D7-40EB-2A42-A50B-7587F3F42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583680" y="1719073"/>
            <a:ext cx="5111496" cy="427024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E048808-9D96-49F4-AAF9-8EF21E48FAE0}"/>
              </a:ext>
            </a:extLst>
          </p:cNvPr>
          <p:cNvSpPr>
            <a:spLocks/>
          </p:cNvSpPr>
          <p:nvPr userDrawn="1"/>
        </p:nvSpPr>
        <p:spPr bwMode="auto">
          <a:xfrm>
            <a:off x="-876300" y="4977549"/>
            <a:ext cx="12552239" cy="3889360"/>
          </a:xfrm>
          <a:custGeom>
            <a:avLst/>
            <a:gdLst>
              <a:gd name="T0" fmla="*/ 2068 w 2327"/>
              <a:gd name="T1" fmla="*/ 28 h 720"/>
              <a:gd name="T2" fmla="*/ 2029 w 2327"/>
              <a:gd name="T3" fmla="*/ 0 h 720"/>
              <a:gd name="T4" fmla="*/ 1921 w 2327"/>
              <a:gd name="T5" fmla="*/ 0 h 720"/>
              <a:gd name="T6" fmla="*/ 1881 w 2327"/>
              <a:gd name="T7" fmla="*/ 28 h 720"/>
              <a:gd name="T8" fmla="*/ 1706 w 2327"/>
              <a:gd name="T9" fmla="*/ 507 h 720"/>
              <a:gd name="T10" fmla="*/ 1525 w 2327"/>
              <a:gd name="T11" fmla="*/ 28 h 720"/>
              <a:gd name="T12" fmla="*/ 1486 w 2327"/>
              <a:gd name="T13" fmla="*/ 0 h 720"/>
              <a:gd name="T14" fmla="*/ 1379 w 2327"/>
              <a:gd name="T15" fmla="*/ 0 h 720"/>
              <a:gd name="T16" fmla="*/ 1340 w 2327"/>
              <a:gd name="T17" fmla="*/ 28 h 720"/>
              <a:gd name="T18" fmla="*/ 1163 w 2327"/>
              <a:gd name="T19" fmla="*/ 507 h 720"/>
              <a:gd name="T20" fmla="*/ 985 w 2327"/>
              <a:gd name="T21" fmla="*/ 28 h 720"/>
              <a:gd name="T22" fmla="*/ 946 w 2327"/>
              <a:gd name="T23" fmla="*/ 0 h 720"/>
              <a:gd name="T24" fmla="*/ 840 w 2327"/>
              <a:gd name="T25" fmla="*/ 0 h 720"/>
              <a:gd name="T26" fmla="*/ 800 w 2327"/>
              <a:gd name="T27" fmla="*/ 28 h 720"/>
              <a:gd name="T28" fmla="*/ 621 w 2327"/>
              <a:gd name="T29" fmla="*/ 507 h 720"/>
              <a:gd name="T30" fmla="*/ 444 w 2327"/>
              <a:gd name="T31" fmla="*/ 28 h 720"/>
              <a:gd name="T32" fmla="*/ 406 w 2327"/>
              <a:gd name="T33" fmla="*/ 0 h 720"/>
              <a:gd name="T34" fmla="*/ 297 w 2327"/>
              <a:gd name="T35" fmla="*/ 0 h 720"/>
              <a:gd name="T36" fmla="*/ 258 w 2327"/>
              <a:gd name="T37" fmla="*/ 28 h 720"/>
              <a:gd name="T38" fmla="*/ 6 w 2327"/>
              <a:gd name="T39" fmla="*/ 684 h 720"/>
              <a:gd name="T40" fmla="*/ 31 w 2327"/>
              <a:gd name="T41" fmla="*/ 720 h 720"/>
              <a:gd name="T42" fmla="*/ 127 w 2327"/>
              <a:gd name="T43" fmla="*/ 720 h 720"/>
              <a:gd name="T44" fmla="*/ 166 w 2327"/>
              <a:gd name="T45" fmla="*/ 693 h 720"/>
              <a:gd name="T46" fmla="*/ 351 w 2327"/>
              <a:gd name="T47" fmla="*/ 198 h 720"/>
              <a:gd name="T48" fmla="*/ 536 w 2327"/>
              <a:gd name="T49" fmla="*/ 693 h 720"/>
              <a:gd name="T50" fmla="*/ 575 w 2327"/>
              <a:gd name="T51" fmla="*/ 720 h 720"/>
              <a:gd name="T52" fmla="*/ 663 w 2327"/>
              <a:gd name="T53" fmla="*/ 720 h 720"/>
              <a:gd name="T54" fmla="*/ 703 w 2327"/>
              <a:gd name="T55" fmla="*/ 693 h 720"/>
              <a:gd name="T56" fmla="*/ 892 w 2327"/>
              <a:gd name="T57" fmla="*/ 198 h 720"/>
              <a:gd name="T58" fmla="*/ 1075 w 2327"/>
              <a:gd name="T59" fmla="*/ 693 h 720"/>
              <a:gd name="T60" fmla="*/ 1115 w 2327"/>
              <a:gd name="T61" fmla="*/ 720 h 720"/>
              <a:gd name="T62" fmla="*/ 1208 w 2327"/>
              <a:gd name="T63" fmla="*/ 720 h 720"/>
              <a:gd name="T64" fmla="*/ 1247 w 2327"/>
              <a:gd name="T65" fmla="*/ 693 h 720"/>
              <a:gd name="T66" fmla="*/ 1432 w 2327"/>
              <a:gd name="T67" fmla="*/ 198 h 720"/>
              <a:gd name="T68" fmla="*/ 1620 w 2327"/>
              <a:gd name="T69" fmla="*/ 693 h 720"/>
              <a:gd name="T70" fmla="*/ 1659 w 2327"/>
              <a:gd name="T71" fmla="*/ 720 h 720"/>
              <a:gd name="T72" fmla="*/ 1748 w 2327"/>
              <a:gd name="T73" fmla="*/ 720 h 720"/>
              <a:gd name="T74" fmla="*/ 1787 w 2327"/>
              <a:gd name="T75" fmla="*/ 693 h 720"/>
              <a:gd name="T76" fmla="*/ 1973 w 2327"/>
              <a:gd name="T77" fmla="*/ 201 h 720"/>
              <a:gd name="T78" fmla="*/ 2156 w 2327"/>
              <a:gd name="T79" fmla="*/ 693 h 720"/>
              <a:gd name="T80" fmla="*/ 2196 w 2327"/>
              <a:gd name="T81" fmla="*/ 720 h 720"/>
              <a:gd name="T82" fmla="*/ 2295 w 2327"/>
              <a:gd name="T83" fmla="*/ 720 h 720"/>
              <a:gd name="T84" fmla="*/ 2319 w 2327"/>
              <a:gd name="T85" fmla="*/ 684 h 720"/>
              <a:gd name="T86" fmla="*/ 2068 w 2327"/>
              <a:gd name="T87" fmla="*/ 2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7" h="720">
                <a:moveTo>
                  <a:pt x="2068" y="28"/>
                </a:moveTo>
                <a:cubicBezTo>
                  <a:pt x="2060" y="9"/>
                  <a:pt x="2047" y="0"/>
                  <a:pt x="2029" y="0"/>
                </a:cubicBezTo>
                <a:cubicBezTo>
                  <a:pt x="2029" y="0"/>
                  <a:pt x="2029" y="0"/>
                  <a:pt x="1921" y="0"/>
                </a:cubicBezTo>
                <a:cubicBezTo>
                  <a:pt x="1903" y="0"/>
                  <a:pt x="1889" y="9"/>
                  <a:pt x="1881" y="28"/>
                </a:cubicBezTo>
                <a:cubicBezTo>
                  <a:pt x="1881" y="28"/>
                  <a:pt x="1881" y="28"/>
                  <a:pt x="1706" y="507"/>
                </a:cubicBezTo>
                <a:cubicBezTo>
                  <a:pt x="1706" y="507"/>
                  <a:pt x="1706" y="507"/>
                  <a:pt x="1525" y="28"/>
                </a:cubicBezTo>
                <a:cubicBezTo>
                  <a:pt x="1517" y="9"/>
                  <a:pt x="1504" y="0"/>
                  <a:pt x="1486" y="0"/>
                </a:cubicBezTo>
                <a:cubicBezTo>
                  <a:pt x="1486" y="0"/>
                  <a:pt x="1486" y="0"/>
                  <a:pt x="1379" y="0"/>
                </a:cubicBezTo>
                <a:cubicBezTo>
                  <a:pt x="1361" y="0"/>
                  <a:pt x="1348" y="9"/>
                  <a:pt x="1340" y="28"/>
                </a:cubicBezTo>
                <a:cubicBezTo>
                  <a:pt x="1340" y="28"/>
                  <a:pt x="1340" y="28"/>
                  <a:pt x="1163" y="507"/>
                </a:cubicBezTo>
                <a:cubicBezTo>
                  <a:pt x="1163" y="507"/>
                  <a:pt x="1163" y="507"/>
                  <a:pt x="985" y="28"/>
                </a:cubicBezTo>
                <a:cubicBezTo>
                  <a:pt x="978" y="9"/>
                  <a:pt x="964" y="0"/>
                  <a:pt x="946" y="0"/>
                </a:cubicBezTo>
                <a:cubicBezTo>
                  <a:pt x="946" y="0"/>
                  <a:pt x="946" y="0"/>
                  <a:pt x="840" y="0"/>
                </a:cubicBezTo>
                <a:cubicBezTo>
                  <a:pt x="822" y="0"/>
                  <a:pt x="808" y="9"/>
                  <a:pt x="800" y="28"/>
                </a:cubicBezTo>
                <a:cubicBezTo>
                  <a:pt x="800" y="28"/>
                  <a:pt x="800" y="28"/>
                  <a:pt x="621" y="507"/>
                </a:cubicBezTo>
                <a:cubicBezTo>
                  <a:pt x="621" y="507"/>
                  <a:pt x="621" y="507"/>
                  <a:pt x="444" y="28"/>
                </a:cubicBezTo>
                <a:cubicBezTo>
                  <a:pt x="436" y="9"/>
                  <a:pt x="424" y="0"/>
                  <a:pt x="406" y="0"/>
                </a:cubicBezTo>
                <a:cubicBezTo>
                  <a:pt x="406" y="0"/>
                  <a:pt x="406" y="0"/>
                  <a:pt x="297" y="0"/>
                </a:cubicBezTo>
                <a:cubicBezTo>
                  <a:pt x="279" y="0"/>
                  <a:pt x="265" y="9"/>
                  <a:pt x="258" y="28"/>
                </a:cubicBezTo>
                <a:cubicBezTo>
                  <a:pt x="258" y="28"/>
                  <a:pt x="258" y="28"/>
                  <a:pt x="6" y="684"/>
                </a:cubicBezTo>
                <a:cubicBezTo>
                  <a:pt x="0" y="702"/>
                  <a:pt x="8" y="720"/>
                  <a:pt x="31" y="720"/>
                </a:cubicBezTo>
                <a:cubicBezTo>
                  <a:pt x="31" y="720"/>
                  <a:pt x="31" y="720"/>
                  <a:pt x="127" y="720"/>
                </a:cubicBezTo>
                <a:cubicBezTo>
                  <a:pt x="145" y="720"/>
                  <a:pt x="160" y="711"/>
                  <a:pt x="166" y="693"/>
                </a:cubicBezTo>
                <a:cubicBezTo>
                  <a:pt x="166" y="693"/>
                  <a:pt x="166" y="693"/>
                  <a:pt x="351" y="198"/>
                </a:cubicBezTo>
                <a:cubicBezTo>
                  <a:pt x="351" y="198"/>
                  <a:pt x="351" y="198"/>
                  <a:pt x="536" y="693"/>
                </a:cubicBezTo>
                <a:cubicBezTo>
                  <a:pt x="543" y="712"/>
                  <a:pt x="557" y="720"/>
                  <a:pt x="575" y="720"/>
                </a:cubicBezTo>
                <a:cubicBezTo>
                  <a:pt x="575" y="720"/>
                  <a:pt x="575" y="720"/>
                  <a:pt x="663" y="720"/>
                </a:cubicBezTo>
                <a:cubicBezTo>
                  <a:pt x="682" y="720"/>
                  <a:pt x="695" y="712"/>
                  <a:pt x="703" y="693"/>
                </a:cubicBezTo>
                <a:cubicBezTo>
                  <a:pt x="703" y="693"/>
                  <a:pt x="703" y="693"/>
                  <a:pt x="892" y="198"/>
                </a:cubicBezTo>
                <a:cubicBezTo>
                  <a:pt x="892" y="198"/>
                  <a:pt x="892" y="198"/>
                  <a:pt x="1075" y="693"/>
                </a:cubicBezTo>
                <a:cubicBezTo>
                  <a:pt x="1083" y="711"/>
                  <a:pt x="1097" y="720"/>
                  <a:pt x="1115" y="720"/>
                </a:cubicBezTo>
                <a:cubicBezTo>
                  <a:pt x="1115" y="720"/>
                  <a:pt x="1115" y="720"/>
                  <a:pt x="1208" y="720"/>
                </a:cubicBezTo>
                <a:cubicBezTo>
                  <a:pt x="1226" y="720"/>
                  <a:pt x="1240" y="711"/>
                  <a:pt x="1247" y="693"/>
                </a:cubicBezTo>
                <a:cubicBezTo>
                  <a:pt x="1247" y="693"/>
                  <a:pt x="1247" y="693"/>
                  <a:pt x="1432" y="198"/>
                </a:cubicBezTo>
                <a:cubicBezTo>
                  <a:pt x="1432" y="198"/>
                  <a:pt x="1432" y="198"/>
                  <a:pt x="1620" y="693"/>
                </a:cubicBezTo>
                <a:cubicBezTo>
                  <a:pt x="1627" y="712"/>
                  <a:pt x="1641" y="720"/>
                  <a:pt x="1659" y="720"/>
                </a:cubicBezTo>
                <a:cubicBezTo>
                  <a:pt x="1659" y="720"/>
                  <a:pt x="1659" y="720"/>
                  <a:pt x="1748" y="720"/>
                </a:cubicBezTo>
                <a:cubicBezTo>
                  <a:pt x="1766" y="720"/>
                  <a:pt x="1779" y="712"/>
                  <a:pt x="1787" y="693"/>
                </a:cubicBezTo>
                <a:cubicBezTo>
                  <a:pt x="1787" y="693"/>
                  <a:pt x="1787" y="693"/>
                  <a:pt x="1973" y="201"/>
                </a:cubicBezTo>
                <a:cubicBezTo>
                  <a:pt x="1973" y="201"/>
                  <a:pt x="1973" y="201"/>
                  <a:pt x="2156" y="693"/>
                </a:cubicBezTo>
                <a:cubicBezTo>
                  <a:pt x="2162" y="711"/>
                  <a:pt x="2178" y="720"/>
                  <a:pt x="2196" y="720"/>
                </a:cubicBezTo>
                <a:cubicBezTo>
                  <a:pt x="2196" y="720"/>
                  <a:pt x="2196" y="720"/>
                  <a:pt x="2295" y="720"/>
                </a:cubicBezTo>
                <a:cubicBezTo>
                  <a:pt x="2317" y="720"/>
                  <a:pt x="2327" y="702"/>
                  <a:pt x="2319" y="684"/>
                </a:cubicBezTo>
                <a:cubicBezTo>
                  <a:pt x="2319" y="684"/>
                  <a:pt x="2319" y="684"/>
                  <a:pt x="2068" y="28"/>
                </a:cubicBezTo>
                <a:close/>
              </a:path>
            </a:pathLst>
          </a:custGeom>
          <a:solidFill>
            <a:srgbClr val="214AC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Placeholder 48">
            <a:extLst>
              <a:ext uri="{FF2B5EF4-FFF2-40B4-BE49-F238E27FC236}">
                <a16:creationId xmlns:a16="http://schemas.microsoft.com/office/drawing/2014/main" id="{AF53501B-85ED-A842-A9B0-46F3598AE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7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qualcomm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4CE2BBA-DEBC-8040-A56C-C6C64C29A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BFE83DC-9E6F-C938-88C6-2E34095F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12165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BD83B88-A2C3-D414-9EA3-8923652EF5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631230A-B24E-306B-C5ED-54A596C81C1B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82438" y="460180"/>
            <a:ext cx="1432990" cy="262653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C4BFDED-1EBC-5640-DD94-82C0EE38DB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103563" y="512165"/>
            <a:ext cx="4783137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9517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3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C99A1E-5CFA-4EFC-A063-074EDF821119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E58B32-BF86-1B4F-849D-754C4E8DC5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829675" y="2057185"/>
            <a:ext cx="2867026" cy="411162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DE0D3DD-B6A4-C940-B9C1-3942EE6EDD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4FFDFB95-D15C-9443-A4A8-88A88E28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5576"/>
            <a:ext cx="6426200" cy="429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34DC837C-21C7-DF42-9E81-CB31882DC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2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3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B140C577-27DD-4548-9339-2D1F327E54F9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8C10A23-AB9B-344F-BDAE-6E127C4D26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829675" y="2057185"/>
            <a:ext cx="2867026" cy="411162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 marL="173736" indent="-17373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268E469-C052-664A-A93C-80358167877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DB1ACE2-BCC7-6341-8940-FF64DFA7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5576"/>
            <a:ext cx="6426200" cy="429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B67435D6-1D31-9249-A99A-C5DD01E90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3 Righ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B140C577-27DD-4548-9339-2D1F327E54F9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CF46E0A-A9CC-A449-8C05-C670977161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829675" y="2057185"/>
            <a:ext cx="2867026" cy="411162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 marL="173736" indent="-17373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4A1FA0A-CF2F-2D47-9760-01BB1540C9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33D036D-3D4A-8040-BCBE-BB519772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5576"/>
            <a:ext cx="6426200" cy="429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EB1DBC36-E9EE-6B4A-915A-898BDB514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3 Righ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4D80D427-68E5-9F42-B2B3-61C71D73B8B7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B4C3FE8-20F3-7E44-AD00-1F33931CB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829675" y="2057185"/>
            <a:ext cx="2867026" cy="411162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D490A05-760F-FB46-A3B4-D6021E3ECF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ED1186A-D50F-8243-8D7A-E867F902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5576"/>
            <a:ext cx="6426200" cy="429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4BC659-49EB-FB4A-B7F5-2869ECB6F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3 Righ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896A7325-403F-0A42-A6FF-B47615E6303B}"/>
              </a:ext>
            </a:extLst>
          </p:cNvPr>
          <p:cNvSpPr/>
          <p:nvPr userDrawn="1"/>
        </p:nvSpPr>
        <p:spPr bwMode="gray">
          <a:xfrm>
            <a:off x="8460293" y="-139701"/>
            <a:ext cx="3871407" cy="6499717"/>
          </a:xfrm>
          <a:prstGeom prst="roundRect">
            <a:avLst>
              <a:gd name="adj" fmla="val 1715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C738791-B600-7943-B1A8-2D6A1C7FC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829675" y="2057185"/>
            <a:ext cx="2867026" cy="411162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6C7A33D-1FEE-434B-9F52-81E9A3C63B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F3B180F-7BB8-EC41-98C8-D5A4DD67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5576"/>
            <a:ext cx="6426200" cy="429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BC0FF016-5139-3B4B-B303-AFE23034A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6200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itle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069388" y="2557766"/>
            <a:ext cx="2627314" cy="165733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5D6C4BB-10B8-48B1-8A75-CB4C3C072D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69387" y="5034191"/>
            <a:ext cx="2627313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733F4-FDC8-4D30-B7CF-F12D90AFBE3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074292" y="1649323"/>
            <a:ext cx="2627313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2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itle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2608263" cy="1657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5D6C4BB-10B8-48B1-8A75-CB4C3C072D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260826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22FCF-2444-4089-9E65-51687ED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2608262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11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with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D4297B3-BF9D-4941-8E72-F600F313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49415"/>
            <a:ext cx="11187112" cy="455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D3929FBC-1F16-4E08-85F8-A3FA3A68A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0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akeaway_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5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un 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7329F7A-F684-4776-994A-3A656ABA9581}"/>
              </a:ext>
            </a:extLst>
          </p:cNvPr>
          <p:cNvSpPr>
            <a:spLocks/>
          </p:cNvSpPr>
          <p:nvPr userDrawn="1"/>
        </p:nvSpPr>
        <p:spPr bwMode="auto">
          <a:xfrm>
            <a:off x="-876300" y="4977549"/>
            <a:ext cx="12552239" cy="3889360"/>
          </a:xfrm>
          <a:custGeom>
            <a:avLst/>
            <a:gdLst>
              <a:gd name="T0" fmla="*/ 2068 w 2327"/>
              <a:gd name="T1" fmla="*/ 28 h 720"/>
              <a:gd name="T2" fmla="*/ 2029 w 2327"/>
              <a:gd name="T3" fmla="*/ 0 h 720"/>
              <a:gd name="T4" fmla="*/ 1921 w 2327"/>
              <a:gd name="T5" fmla="*/ 0 h 720"/>
              <a:gd name="T6" fmla="*/ 1881 w 2327"/>
              <a:gd name="T7" fmla="*/ 28 h 720"/>
              <a:gd name="T8" fmla="*/ 1706 w 2327"/>
              <a:gd name="T9" fmla="*/ 507 h 720"/>
              <a:gd name="T10" fmla="*/ 1525 w 2327"/>
              <a:gd name="T11" fmla="*/ 28 h 720"/>
              <a:gd name="T12" fmla="*/ 1486 w 2327"/>
              <a:gd name="T13" fmla="*/ 0 h 720"/>
              <a:gd name="T14" fmla="*/ 1379 w 2327"/>
              <a:gd name="T15" fmla="*/ 0 h 720"/>
              <a:gd name="T16" fmla="*/ 1340 w 2327"/>
              <a:gd name="T17" fmla="*/ 28 h 720"/>
              <a:gd name="T18" fmla="*/ 1163 w 2327"/>
              <a:gd name="T19" fmla="*/ 507 h 720"/>
              <a:gd name="T20" fmla="*/ 985 w 2327"/>
              <a:gd name="T21" fmla="*/ 28 h 720"/>
              <a:gd name="T22" fmla="*/ 946 w 2327"/>
              <a:gd name="T23" fmla="*/ 0 h 720"/>
              <a:gd name="T24" fmla="*/ 840 w 2327"/>
              <a:gd name="T25" fmla="*/ 0 h 720"/>
              <a:gd name="T26" fmla="*/ 800 w 2327"/>
              <a:gd name="T27" fmla="*/ 28 h 720"/>
              <a:gd name="T28" fmla="*/ 621 w 2327"/>
              <a:gd name="T29" fmla="*/ 507 h 720"/>
              <a:gd name="T30" fmla="*/ 444 w 2327"/>
              <a:gd name="T31" fmla="*/ 28 h 720"/>
              <a:gd name="T32" fmla="*/ 406 w 2327"/>
              <a:gd name="T33" fmla="*/ 0 h 720"/>
              <a:gd name="T34" fmla="*/ 297 w 2327"/>
              <a:gd name="T35" fmla="*/ 0 h 720"/>
              <a:gd name="T36" fmla="*/ 258 w 2327"/>
              <a:gd name="T37" fmla="*/ 28 h 720"/>
              <a:gd name="T38" fmla="*/ 6 w 2327"/>
              <a:gd name="T39" fmla="*/ 684 h 720"/>
              <a:gd name="T40" fmla="*/ 31 w 2327"/>
              <a:gd name="T41" fmla="*/ 720 h 720"/>
              <a:gd name="T42" fmla="*/ 127 w 2327"/>
              <a:gd name="T43" fmla="*/ 720 h 720"/>
              <a:gd name="T44" fmla="*/ 166 w 2327"/>
              <a:gd name="T45" fmla="*/ 693 h 720"/>
              <a:gd name="T46" fmla="*/ 351 w 2327"/>
              <a:gd name="T47" fmla="*/ 198 h 720"/>
              <a:gd name="T48" fmla="*/ 536 w 2327"/>
              <a:gd name="T49" fmla="*/ 693 h 720"/>
              <a:gd name="T50" fmla="*/ 575 w 2327"/>
              <a:gd name="T51" fmla="*/ 720 h 720"/>
              <a:gd name="T52" fmla="*/ 663 w 2327"/>
              <a:gd name="T53" fmla="*/ 720 h 720"/>
              <a:gd name="T54" fmla="*/ 703 w 2327"/>
              <a:gd name="T55" fmla="*/ 693 h 720"/>
              <a:gd name="T56" fmla="*/ 892 w 2327"/>
              <a:gd name="T57" fmla="*/ 198 h 720"/>
              <a:gd name="T58" fmla="*/ 1075 w 2327"/>
              <a:gd name="T59" fmla="*/ 693 h 720"/>
              <a:gd name="T60" fmla="*/ 1115 w 2327"/>
              <a:gd name="T61" fmla="*/ 720 h 720"/>
              <a:gd name="T62" fmla="*/ 1208 w 2327"/>
              <a:gd name="T63" fmla="*/ 720 h 720"/>
              <a:gd name="T64" fmla="*/ 1247 w 2327"/>
              <a:gd name="T65" fmla="*/ 693 h 720"/>
              <a:gd name="T66" fmla="*/ 1432 w 2327"/>
              <a:gd name="T67" fmla="*/ 198 h 720"/>
              <a:gd name="T68" fmla="*/ 1620 w 2327"/>
              <a:gd name="T69" fmla="*/ 693 h 720"/>
              <a:gd name="T70" fmla="*/ 1659 w 2327"/>
              <a:gd name="T71" fmla="*/ 720 h 720"/>
              <a:gd name="T72" fmla="*/ 1748 w 2327"/>
              <a:gd name="T73" fmla="*/ 720 h 720"/>
              <a:gd name="T74" fmla="*/ 1787 w 2327"/>
              <a:gd name="T75" fmla="*/ 693 h 720"/>
              <a:gd name="T76" fmla="*/ 1973 w 2327"/>
              <a:gd name="T77" fmla="*/ 201 h 720"/>
              <a:gd name="T78" fmla="*/ 2156 w 2327"/>
              <a:gd name="T79" fmla="*/ 693 h 720"/>
              <a:gd name="T80" fmla="*/ 2196 w 2327"/>
              <a:gd name="T81" fmla="*/ 720 h 720"/>
              <a:gd name="T82" fmla="*/ 2295 w 2327"/>
              <a:gd name="T83" fmla="*/ 720 h 720"/>
              <a:gd name="T84" fmla="*/ 2319 w 2327"/>
              <a:gd name="T85" fmla="*/ 684 h 720"/>
              <a:gd name="T86" fmla="*/ 2068 w 2327"/>
              <a:gd name="T87" fmla="*/ 2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7" h="720">
                <a:moveTo>
                  <a:pt x="2068" y="28"/>
                </a:moveTo>
                <a:cubicBezTo>
                  <a:pt x="2060" y="9"/>
                  <a:pt x="2047" y="0"/>
                  <a:pt x="2029" y="0"/>
                </a:cubicBezTo>
                <a:cubicBezTo>
                  <a:pt x="2029" y="0"/>
                  <a:pt x="2029" y="0"/>
                  <a:pt x="1921" y="0"/>
                </a:cubicBezTo>
                <a:cubicBezTo>
                  <a:pt x="1903" y="0"/>
                  <a:pt x="1889" y="9"/>
                  <a:pt x="1881" y="28"/>
                </a:cubicBezTo>
                <a:cubicBezTo>
                  <a:pt x="1881" y="28"/>
                  <a:pt x="1881" y="28"/>
                  <a:pt x="1706" y="507"/>
                </a:cubicBezTo>
                <a:cubicBezTo>
                  <a:pt x="1706" y="507"/>
                  <a:pt x="1706" y="507"/>
                  <a:pt x="1525" y="28"/>
                </a:cubicBezTo>
                <a:cubicBezTo>
                  <a:pt x="1517" y="9"/>
                  <a:pt x="1504" y="0"/>
                  <a:pt x="1486" y="0"/>
                </a:cubicBezTo>
                <a:cubicBezTo>
                  <a:pt x="1486" y="0"/>
                  <a:pt x="1486" y="0"/>
                  <a:pt x="1379" y="0"/>
                </a:cubicBezTo>
                <a:cubicBezTo>
                  <a:pt x="1361" y="0"/>
                  <a:pt x="1348" y="9"/>
                  <a:pt x="1340" y="28"/>
                </a:cubicBezTo>
                <a:cubicBezTo>
                  <a:pt x="1340" y="28"/>
                  <a:pt x="1340" y="28"/>
                  <a:pt x="1163" y="507"/>
                </a:cubicBezTo>
                <a:cubicBezTo>
                  <a:pt x="1163" y="507"/>
                  <a:pt x="1163" y="507"/>
                  <a:pt x="985" y="28"/>
                </a:cubicBezTo>
                <a:cubicBezTo>
                  <a:pt x="978" y="9"/>
                  <a:pt x="964" y="0"/>
                  <a:pt x="946" y="0"/>
                </a:cubicBezTo>
                <a:cubicBezTo>
                  <a:pt x="946" y="0"/>
                  <a:pt x="946" y="0"/>
                  <a:pt x="840" y="0"/>
                </a:cubicBezTo>
                <a:cubicBezTo>
                  <a:pt x="822" y="0"/>
                  <a:pt x="808" y="9"/>
                  <a:pt x="800" y="28"/>
                </a:cubicBezTo>
                <a:cubicBezTo>
                  <a:pt x="800" y="28"/>
                  <a:pt x="800" y="28"/>
                  <a:pt x="621" y="507"/>
                </a:cubicBezTo>
                <a:cubicBezTo>
                  <a:pt x="621" y="507"/>
                  <a:pt x="621" y="507"/>
                  <a:pt x="444" y="28"/>
                </a:cubicBezTo>
                <a:cubicBezTo>
                  <a:pt x="436" y="9"/>
                  <a:pt x="424" y="0"/>
                  <a:pt x="406" y="0"/>
                </a:cubicBezTo>
                <a:cubicBezTo>
                  <a:pt x="406" y="0"/>
                  <a:pt x="406" y="0"/>
                  <a:pt x="297" y="0"/>
                </a:cubicBezTo>
                <a:cubicBezTo>
                  <a:pt x="279" y="0"/>
                  <a:pt x="265" y="9"/>
                  <a:pt x="258" y="28"/>
                </a:cubicBezTo>
                <a:cubicBezTo>
                  <a:pt x="258" y="28"/>
                  <a:pt x="258" y="28"/>
                  <a:pt x="6" y="684"/>
                </a:cubicBezTo>
                <a:cubicBezTo>
                  <a:pt x="0" y="702"/>
                  <a:pt x="8" y="720"/>
                  <a:pt x="31" y="720"/>
                </a:cubicBezTo>
                <a:cubicBezTo>
                  <a:pt x="31" y="720"/>
                  <a:pt x="31" y="720"/>
                  <a:pt x="127" y="720"/>
                </a:cubicBezTo>
                <a:cubicBezTo>
                  <a:pt x="145" y="720"/>
                  <a:pt x="160" y="711"/>
                  <a:pt x="166" y="693"/>
                </a:cubicBezTo>
                <a:cubicBezTo>
                  <a:pt x="166" y="693"/>
                  <a:pt x="166" y="693"/>
                  <a:pt x="351" y="198"/>
                </a:cubicBezTo>
                <a:cubicBezTo>
                  <a:pt x="351" y="198"/>
                  <a:pt x="351" y="198"/>
                  <a:pt x="536" y="693"/>
                </a:cubicBezTo>
                <a:cubicBezTo>
                  <a:pt x="543" y="712"/>
                  <a:pt x="557" y="720"/>
                  <a:pt x="575" y="720"/>
                </a:cubicBezTo>
                <a:cubicBezTo>
                  <a:pt x="575" y="720"/>
                  <a:pt x="575" y="720"/>
                  <a:pt x="663" y="720"/>
                </a:cubicBezTo>
                <a:cubicBezTo>
                  <a:pt x="682" y="720"/>
                  <a:pt x="695" y="712"/>
                  <a:pt x="703" y="693"/>
                </a:cubicBezTo>
                <a:cubicBezTo>
                  <a:pt x="703" y="693"/>
                  <a:pt x="703" y="693"/>
                  <a:pt x="892" y="198"/>
                </a:cubicBezTo>
                <a:cubicBezTo>
                  <a:pt x="892" y="198"/>
                  <a:pt x="892" y="198"/>
                  <a:pt x="1075" y="693"/>
                </a:cubicBezTo>
                <a:cubicBezTo>
                  <a:pt x="1083" y="711"/>
                  <a:pt x="1097" y="720"/>
                  <a:pt x="1115" y="720"/>
                </a:cubicBezTo>
                <a:cubicBezTo>
                  <a:pt x="1115" y="720"/>
                  <a:pt x="1115" y="720"/>
                  <a:pt x="1208" y="720"/>
                </a:cubicBezTo>
                <a:cubicBezTo>
                  <a:pt x="1226" y="720"/>
                  <a:pt x="1240" y="711"/>
                  <a:pt x="1247" y="693"/>
                </a:cubicBezTo>
                <a:cubicBezTo>
                  <a:pt x="1247" y="693"/>
                  <a:pt x="1247" y="693"/>
                  <a:pt x="1432" y="198"/>
                </a:cubicBezTo>
                <a:cubicBezTo>
                  <a:pt x="1432" y="198"/>
                  <a:pt x="1432" y="198"/>
                  <a:pt x="1620" y="693"/>
                </a:cubicBezTo>
                <a:cubicBezTo>
                  <a:pt x="1627" y="712"/>
                  <a:pt x="1641" y="720"/>
                  <a:pt x="1659" y="720"/>
                </a:cubicBezTo>
                <a:cubicBezTo>
                  <a:pt x="1659" y="720"/>
                  <a:pt x="1659" y="720"/>
                  <a:pt x="1748" y="720"/>
                </a:cubicBezTo>
                <a:cubicBezTo>
                  <a:pt x="1766" y="720"/>
                  <a:pt x="1779" y="712"/>
                  <a:pt x="1787" y="693"/>
                </a:cubicBezTo>
                <a:cubicBezTo>
                  <a:pt x="1787" y="693"/>
                  <a:pt x="1787" y="693"/>
                  <a:pt x="1973" y="201"/>
                </a:cubicBezTo>
                <a:cubicBezTo>
                  <a:pt x="1973" y="201"/>
                  <a:pt x="1973" y="201"/>
                  <a:pt x="2156" y="693"/>
                </a:cubicBezTo>
                <a:cubicBezTo>
                  <a:pt x="2162" y="711"/>
                  <a:pt x="2178" y="720"/>
                  <a:pt x="2196" y="720"/>
                </a:cubicBezTo>
                <a:cubicBezTo>
                  <a:pt x="2196" y="720"/>
                  <a:pt x="2196" y="720"/>
                  <a:pt x="2295" y="720"/>
                </a:cubicBezTo>
                <a:cubicBezTo>
                  <a:pt x="2317" y="720"/>
                  <a:pt x="2327" y="702"/>
                  <a:pt x="2319" y="684"/>
                </a:cubicBezTo>
                <a:cubicBezTo>
                  <a:pt x="2319" y="684"/>
                  <a:pt x="2319" y="684"/>
                  <a:pt x="2068" y="28"/>
                </a:cubicBezTo>
                <a:close/>
              </a:path>
            </a:pathLst>
          </a:custGeom>
          <a:solidFill>
            <a:srgbClr val="3D4F6B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51A2E1C5-0E40-1243-837A-54873794C3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7369" y="5527626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@</a:t>
            </a:r>
            <a:r>
              <a:rPr lang="en-US" err="1"/>
              <a:t>qualcomm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7FC8AC1-D033-B9FF-0F8C-CEBF0C300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34089C-8E02-8D96-F22C-04C3B1C245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12165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E3AF855-3611-0106-B775-3EBADA15C3B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E0DF7D0-FEC6-B774-BCEC-EA89597AA878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82438" y="460180"/>
            <a:ext cx="1432990" cy="262653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7375881-F3B9-B0F8-CEA2-FF68FCDAE1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103563" y="512165"/>
            <a:ext cx="4783137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2703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with Takeaway_Nick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5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akeawa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3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akeaway_Gunmet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69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akeaway_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1BAF0-34A1-4D57-A786-BAA1BC440A10}"/>
              </a:ext>
            </a:extLst>
          </p:cNvPr>
          <p:cNvSpPr/>
          <p:nvPr userDrawn="1"/>
        </p:nvSpPr>
        <p:spPr>
          <a:xfrm>
            <a:off x="0" y="5264726"/>
            <a:ext cx="12192000" cy="159327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CB0C33-9F43-475D-A03E-9162B95F0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10488168" cy="118174"/>
          </a:xfrm>
        </p:spPr>
        <p:txBody>
          <a:bodyPr/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B0A87391-EF56-4E93-97BD-2A112DF4C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5299" y="5607050"/>
            <a:ext cx="11186159" cy="8467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2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Circ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160BF-8538-46BA-8FF8-A6466F428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6"/>
            <a:ext cx="12188951" cy="685628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9CF9E-9175-450B-AB3E-7D31F994FD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3D35AC-624D-D544-AC29-93F242E72E1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25925" y="1830649"/>
            <a:ext cx="3740150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38794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Squa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160BF-8538-46BA-8FF8-A6466F428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9292DE0-26C7-4618-80C9-C8186C225E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EC3A1C4-1BC3-884C-944A-7D0EE5819A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91643" y="1830648"/>
            <a:ext cx="4408714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37506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Circ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EBBD2-7909-4CEC-B855-1082E034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62BC7C7-95C8-4A62-9ABD-E4235BE30A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B3A5FF-139D-764C-B3E9-7C291A5BE13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25925" y="1830649"/>
            <a:ext cx="3740150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392132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Squa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EBBD2-7909-4CEC-B855-1082E034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A5ED1-711E-4714-9364-FF2967BF1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90BB97-1EFB-4144-9135-DB96B5FD7F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371" y="416471"/>
            <a:ext cx="7373258" cy="997706"/>
          </a:xfrm>
        </p:spPr>
        <p:txBody>
          <a:bodyPr anchor="b"/>
          <a:lstStyle>
            <a:lvl1pPr marL="0" indent="0" algn="ctr">
              <a:lnSpc>
                <a:spcPct val="95000"/>
              </a:lnSpc>
              <a:buNone/>
              <a:defRPr lang="en-US" sz="2800" b="0" kern="1200" spc="3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2ABD92-6C8C-9643-918B-330DAE4D14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91643" y="1830648"/>
            <a:ext cx="4408714" cy="3051705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Drop in showcase</a:t>
            </a:r>
            <a:br>
              <a:rPr lang="en-US" dirty="0"/>
            </a:br>
            <a:r>
              <a:rPr lang="en-US" dirty="0"/>
              <a:t>object here</a:t>
            </a:r>
          </a:p>
        </p:txBody>
      </p:sp>
    </p:spTree>
    <p:extLst>
      <p:ext uri="{BB962C8B-B14F-4D97-AF65-F5344CB8AC3E}">
        <p14:creationId xmlns:p14="http://schemas.microsoft.com/office/powerpoint/2010/main" val="34023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C988A4B5-657E-A827-878F-6C41AF5B4316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1"/>
            <a:ext cx="3574222" cy="124587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512B1-49FB-4D22-8991-A399C53B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D223FAD-8C90-4F07-856D-C7765F1636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19353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1D3C4-2064-78F0-B159-598E25F73191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3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5DDBB63F-7729-5148-8CF0-A642711E1939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512B1-49FB-4D22-8991-A399C53B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0E1CE-1768-4605-B5A2-67F3195DD6DE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B0D856A-1CCF-412C-8CCA-E114754603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19353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6B9918A-1F79-4455-8D55-886C7ABFF15E}"/>
              </a:ext>
            </a:extLst>
          </p:cNvPr>
          <p:cNvSpPr>
            <a:spLocks/>
          </p:cNvSpPr>
          <p:nvPr userDrawn="1"/>
        </p:nvSpPr>
        <p:spPr bwMode="auto">
          <a:xfrm>
            <a:off x="-876300" y="4977549"/>
            <a:ext cx="12552239" cy="3889360"/>
          </a:xfrm>
          <a:custGeom>
            <a:avLst/>
            <a:gdLst>
              <a:gd name="T0" fmla="*/ 2068 w 2327"/>
              <a:gd name="T1" fmla="*/ 28 h 720"/>
              <a:gd name="T2" fmla="*/ 2029 w 2327"/>
              <a:gd name="T3" fmla="*/ 0 h 720"/>
              <a:gd name="T4" fmla="*/ 1921 w 2327"/>
              <a:gd name="T5" fmla="*/ 0 h 720"/>
              <a:gd name="T6" fmla="*/ 1881 w 2327"/>
              <a:gd name="T7" fmla="*/ 28 h 720"/>
              <a:gd name="T8" fmla="*/ 1706 w 2327"/>
              <a:gd name="T9" fmla="*/ 507 h 720"/>
              <a:gd name="T10" fmla="*/ 1525 w 2327"/>
              <a:gd name="T11" fmla="*/ 28 h 720"/>
              <a:gd name="T12" fmla="*/ 1486 w 2327"/>
              <a:gd name="T13" fmla="*/ 0 h 720"/>
              <a:gd name="T14" fmla="*/ 1379 w 2327"/>
              <a:gd name="T15" fmla="*/ 0 h 720"/>
              <a:gd name="T16" fmla="*/ 1340 w 2327"/>
              <a:gd name="T17" fmla="*/ 28 h 720"/>
              <a:gd name="T18" fmla="*/ 1163 w 2327"/>
              <a:gd name="T19" fmla="*/ 507 h 720"/>
              <a:gd name="T20" fmla="*/ 985 w 2327"/>
              <a:gd name="T21" fmla="*/ 28 h 720"/>
              <a:gd name="T22" fmla="*/ 946 w 2327"/>
              <a:gd name="T23" fmla="*/ 0 h 720"/>
              <a:gd name="T24" fmla="*/ 840 w 2327"/>
              <a:gd name="T25" fmla="*/ 0 h 720"/>
              <a:gd name="T26" fmla="*/ 800 w 2327"/>
              <a:gd name="T27" fmla="*/ 28 h 720"/>
              <a:gd name="T28" fmla="*/ 621 w 2327"/>
              <a:gd name="T29" fmla="*/ 507 h 720"/>
              <a:gd name="T30" fmla="*/ 444 w 2327"/>
              <a:gd name="T31" fmla="*/ 28 h 720"/>
              <a:gd name="T32" fmla="*/ 406 w 2327"/>
              <a:gd name="T33" fmla="*/ 0 h 720"/>
              <a:gd name="T34" fmla="*/ 297 w 2327"/>
              <a:gd name="T35" fmla="*/ 0 h 720"/>
              <a:gd name="T36" fmla="*/ 258 w 2327"/>
              <a:gd name="T37" fmla="*/ 28 h 720"/>
              <a:gd name="T38" fmla="*/ 6 w 2327"/>
              <a:gd name="T39" fmla="*/ 684 h 720"/>
              <a:gd name="T40" fmla="*/ 31 w 2327"/>
              <a:gd name="T41" fmla="*/ 720 h 720"/>
              <a:gd name="T42" fmla="*/ 127 w 2327"/>
              <a:gd name="T43" fmla="*/ 720 h 720"/>
              <a:gd name="T44" fmla="*/ 166 w 2327"/>
              <a:gd name="T45" fmla="*/ 693 h 720"/>
              <a:gd name="T46" fmla="*/ 351 w 2327"/>
              <a:gd name="T47" fmla="*/ 198 h 720"/>
              <a:gd name="T48" fmla="*/ 536 w 2327"/>
              <a:gd name="T49" fmla="*/ 693 h 720"/>
              <a:gd name="T50" fmla="*/ 575 w 2327"/>
              <a:gd name="T51" fmla="*/ 720 h 720"/>
              <a:gd name="T52" fmla="*/ 663 w 2327"/>
              <a:gd name="T53" fmla="*/ 720 h 720"/>
              <a:gd name="T54" fmla="*/ 703 w 2327"/>
              <a:gd name="T55" fmla="*/ 693 h 720"/>
              <a:gd name="T56" fmla="*/ 892 w 2327"/>
              <a:gd name="T57" fmla="*/ 198 h 720"/>
              <a:gd name="T58" fmla="*/ 1075 w 2327"/>
              <a:gd name="T59" fmla="*/ 693 h 720"/>
              <a:gd name="T60" fmla="*/ 1115 w 2327"/>
              <a:gd name="T61" fmla="*/ 720 h 720"/>
              <a:gd name="T62" fmla="*/ 1208 w 2327"/>
              <a:gd name="T63" fmla="*/ 720 h 720"/>
              <a:gd name="T64" fmla="*/ 1247 w 2327"/>
              <a:gd name="T65" fmla="*/ 693 h 720"/>
              <a:gd name="T66" fmla="*/ 1432 w 2327"/>
              <a:gd name="T67" fmla="*/ 198 h 720"/>
              <a:gd name="T68" fmla="*/ 1620 w 2327"/>
              <a:gd name="T69" fmla="*/ 693 h 720"/>
              <a:gd name="T70" fmla="*/ 1659 w 2327"/>
              <a:gd name="T71" fmla="*/ 720 h 720"/>
              <a:gd name="T72" fmla="*/ 1748 w 2327"/>
              <a:gd name="T73" fmla="*/ 720 h 720"/>
              <a:gd name="T74" fmla="*/ 1787 w 2327"/>
              <a:gd name="T75" fmla="*/ 693 h 720"/>
              <a:gd name="T76" fmla="*/ 1973 w 2327"/>
              <a:gd name="T77" fmla="*/ 201 h 720"/>
              <a:gd name="T78" fmla="*/ 2156 w 2327"/>
              <a:gd name="T79" fmla="*/ 693 h 720"/>
              <a:gd name="T80" fmla="*/ 2196 w 2327"/>
              <a:gd name="T81" fmla="*/ 720 h 720"/>
              <a:gd name="T82" fmla="*/ 2295 w 2327"/>
              <a:gd name="T83" fmla="*/ 720 h 720"/>
              <a:gd name="T84" fmla="*/ 2319 w 2327"/>
              <a:gd name="T85" fmla="*/ 684 h 720"/>
              <a:gd name="T86" fmla="*/ 2068 w 2327"/>
              <a:gd name="T87" fmla="*/ 2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7" h="720">
                <a:moveTo>
                  <a:pt x="2068" y="28"/>
                </a:moveTo>
                <a:cubicBezTo>
                  <a:pt x="2060" y="9"/>
                  <a:pt x="2047" y="0"/>
                  <a:pt x="2029" y="0"/>
                </a:cubicBezTo>
                <a:cubicBezTo>
                  <a:pt x="2029" y="0"/>
                  <a:pt x="2029" y="0"/>
                  <a:pt x="1921" y="0"/>
                </a:cubicBezTo>
                <a:cubicBezTo>
                  <a:pt x="1903" y="0"/>
                  <a:pt x="1889" y="9"/>
                  <a:pt x="1881" y="28"/>
                </a:cubicBezTo>
                <a:cubicBezTo>
                  <a:pt x="1881" y="28"/>
                  <a:pt x="1881" y="28"/>
                  <a:pt x="1706" y="507"/>
                </a:cubicBezTo>
                <a:cubicBezTo>
                  <a:pt x="1706" y="507"/>
                  <a:pt x="1706" y="507"/>
                  <a:pt x="1525" y="28"/>
                </a:cubicBezTo>
                <a:cubicBezTo>
                  <a:pt x="1517" y="9"/>
                  <a:pt x="1504" y="0"/>
                  <a:pt x="1486" y="0"/>
                </a:cubicBezTo>
                <a:cubicBezTo>
                  <a:pt x="1486" y="0"/>
                  <a:pt x="1486" y="0"/>
                  <a:pt x="1379" y="0"/>
                </a:cubicBezTo>
                <a:cubicBezTo>
                  <a:pt x="1361" y="0"/>
                  <a:pt x="1348" y="9"/>
                  <a:pt x="1340" y="28"/>
                </a:cubicBezTo>
                <a:cubicBezTo>
                  <a:pt x="1340" y="28"/>
                  <a:pt x="1340" y="28"/>
                  <a:pt x="1163" y="507"/>
                </a:cubicBezTo>
                <a:cubicBezTo>
                  <a:pt x="1163" y="507"/>
                  <a:pt x="1163" y="507"/>
                  <a:pt x="985" y="28"/>
                </a:cubicBezTo>
                <a:cubicBezTo>
                  <a:pt x="978" y="9"/>
                  <a:pt x="964" y="0"/>
                  <a:pt x="946" y="0"/>
                </a:cubicBezTo>
                <a:cubicBezTo>
                  <a:pt x="946" y="0"/>
                  <a:pt x="946" y="0"/>
                  <a:pt x="840" y="0"/>
                </a:cubicBezTo>
                <a:cubicBezTo>
                  <a:pt x="822" y="0"/>
                  <a:pt x="808" y="9"/>
                  <a:pt x="800" y="28"/>
                </a:cubicBezTo>
                <a:cubicBezTo>
                  <a:pt x="800" y="28"/>
                  <a:pt x="800" y="28"/>
                  <a:pt x="621" y="507"/>
                </a:cubicBezTo>
                <a:cubicBezTo>
                  <a:pt x="621" y="507"/>
                  <a:pt x="621" y="507"/>
                  <a:pt x="444" y="28"/>
                </a:cubicBezTo>
                <a:cubicBezTo>
                  <a:pt x="436" y="9"/>
                  <a:pt x="424" y="0"/>
                  <a:pt x="406" y="0"/>
                </a:cubicBezTo>
                <a:cubicBezTo>
                  <a:pt x="406" y="0"/>
                  <a:pt x="406" y="0"/>
                  <a:pt x="297" y="0"/>
                </a:cubicBezTo>
                <a:cubicBezTo>
                  <a:pt x="279" y="0"/>
                  <a:pt x="265" y="9"/>
                  <a:pt x="258" y="28"/>
                </a:cubicBezTo>
                <a:cubicBezTo>
                  <a:pt x="258" y="28"/>
                  <a:pt x="258" y="28"/>
                  <a:pt x="6" y="684"/>
                </a:cubicBezTo>
                <a:cubicBezTo>
                  <a:pt x="0" y="702"/>
                  <a:pt x="8" y="720"/>
                  <a:pt x="31" y="720"/>
                </a:cubicBezTo>
                <a:cubicBezTo>
                  <a:pt x="31" y="720"/>
                  <a:pt x="31" y="720"/>
                  <a:pt x="127" y="720"/>
                </a:cubicBezTo>
                <a:cubicBezTo>
                  <a:pt x="145" y="720"/>
                  <a:pt x="160" y="711"/>
                  <a:pt x="166" y="693"/>
                </a:cubicBezTo>
                <a:cubicBezTo>
                  <a:pt x="166" y="693"/>
                  <a:pt x="166" y="693"/>
                  <a:pt x="351" y="198"/>
                </a:cubicBezTo>
                <a:cubicBezTo>
                  <a:pt x="351" y="198"/>
                  <a:pt x="351" y="198"/>
                  <a:pt x="536" y="693"/>
                </a:cubicBezTo>
                <a:cubicBezTo>
                  <a:pt x="543" y="712"/>
                  <a:pt x="557" y="720"/>
                  <a:pt x="575" y="720"/>
                </a:cubicBezTo>
                <a:cubicBezTo>
                  <a:pt x="575" y="720"/>
                  <a:pt x="575" y="720"/>
                  <a:pt x="663" y="720"/>
                </a:cubicBezTo>
                <a:cubicBezTo>
                  <a:pt x="682" y="720"/>
                  <a:pt x="695" y="712"/>
                  <a:pt x="703" y="693"/>
                </a:cubicBezTo>
                <a:cubicBezTo>
                  <a:pt x="703" y="693"/>
                  <a:pt x="703" y="693"/>
                  <a:pt x="892" y="198"/>
                </a:cubicBezTo>
                <a:cubicBezTo>
                  <a:pt x="892" y="198"/>
                  <a:pt x="892" y="198"/>
                  <a:pt x="1075" y="693"/>
                </a:cubicBezTo>
                <a:cubicBezTo>
                  <a:pt x="1083" y="711"/>
                  <a:pt x="1097" y="720"/>
                  <a:pt x="1115" y="720"/>
                </a:cubicBezTo>
                <a:cubicBezTo>
                  <a:pt x="1115" y="720"/>
                  <a:pt x="1115" y="720"/>
                  <a:pt x="1208" y="720"/>
                </a:cubicBezTo>
                <a:cubicBezTo>
                  <a:pt x="1226" y="720"/>
                  <a:pt x="1240" y="711"/>
                  <a:pt x="1247" y="693"/>
                </a:cubicBezTo>
                <a:cubicBezTo>
                  <a:pt x="1247" y="693"/>
                  <a:pt x="1247" y="693"/>
                  <a:pt x="1432" y="198"/>
                </a:cubicBezTo>
                <a:cubicBezTo>
                  <a:pt x="1432" y="198"/>
                  <a:pt x="1432" y="198"/>
                  <a:pt x="1620" y="693"/>
                </a:cubicBezTo>
                <a:cubicBezTo>
                  <a:pt x="1627" y="712"/>
                  <a:pt x="1641" y="720"/>
                  <a:pt x="1659" y="720"/>
                </a:cubicBezTo>
                <a:cubicBezTo>
                  <a:pt x="1659" y="720"/>
                  <a:pt x="1659" y="720"/>
                  <a:pt x="1748" y="720"/>
                </a:cubicBezTo>
                <a:cubicBezTo>
                  <a:pt x="1766" y="720"/>
                  <a:pt x="1779" y="712"/>
                  <a:pt x="1787" y="693"/>
                </a:cubicBezTo>
                <a:cubicBezTo>
                  <a:pt x="1787" y="693"/>
                  <a:pt x="1787" y="693"/>
                  <a:pt x="1973" y="201"/>
                </a:cubicBezTo>
                <a:cubicBezTo>
                  <a:pt x="1973" y="201"/>
                  <a:pt x="1973" y="201"/>
                  <a:pt x="2156" y="693"/>
                </a:cubicBezTo>
                <a:cubicBezTo>
                  <a:pt x="2162" y="711"/>
                  <a:pt x="2178" y="720"/>
                  <a:pt x="2196" y="720"/>
                </a:cubicBezTo>
                <a:cubicBezTo>
                  <a:pt x="2196" y="720"/>
                  <a:pt x="2196" y="720"/>
                  <a:pt x="2295" y="720"/>
                </a:cubicBezTo>
                <a:cubicBezTo>
                  <a:pt x="2317" y="720"/>
                  <a:pt x="2327" y="702"/>
                  <a:pt x="2319" y="684"/>
                </a:cubicBezTo>
                <a:cubicBezTo>
                  <a:pt x="2319" y="684"/>
                  <a:pt x="2319" y="684"/>
                  <a:pt x="2068" y="28"/>
                </a:cubicBezTo>
                <a:close/>
              </a:path>
            </a:pathLst>
          </a:custGeom>
          <a:solidFill>
            <a:srgbClr val="0A203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18A729C6-14B5-B446-85A9-8857D1088C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15914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@</a:t>
            </a:r>
            <a:r>
              <a:rPr lang="en-US" err="1"/>
              <a:t>qualcomm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43D7F6-7F93-F7CF-3840-FFF07D4780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BB518DE-F87D-8B31-49FA-5250933261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12165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39A9A2E-8B2C-BB64-C22A-DCFD27E3636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CED0297-B528-27CB-0056-8F411D95C8CF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82438" y="460180"/>
            <a:ext cx="1432990" cy="262653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A849893-F193-3E50-F947-0B333F93B6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103563" y="512165"/>
            <a:ext cx="4783137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1202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D6BE73-B9C8-47A2-984C-E200BA96DCB3}"/>
              </a:ext>
            </a:extLst>
          </p:cNvPr>
          <p:cNvSpPr/>
          <p:nvPr/>
        </p:nvSpPr>
        <p:spPr bwMode="gray">
          <a:xfrm>
            <a:off x="7531545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476AD6-6474-493F-AC7C-EB97BA7C71B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98738-F56E-4F64-8859-882DC223BFEE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7866D95-F0A8-46B5-9FDE-7A9D5D88C3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19353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F94A11C6-9E7D-344C-A93D-5B21026B69C0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C30169-2852-41FD-A7C3-4826B66A052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A111C-26A3-4E5F-A166-2BEF32FA27C9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78F5B55-13E7-4483-B3E9-017D9BC0E3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19353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3154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57AE534B-214E-4D43-850B-177FC0B91999}"/>
              </a:ext>
            </a:extLst>
          </p:cNvPr>
          <p:cNvSpPr/>
          <p:nvPr userDrawn="1"/>
        </p:nvSpPr>
        <p:spPr bwMode="gray">
          <a:xfrm>
            <a:off x="7531546" y="-130877"/>
            <a:ext cx="4772673" cy="7115877"/>
          </a:xfrm>
          <a:prstGeom prst="roundRect">
            <a:avLst>
              <a:gd name="adj" fmla="val 2032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8103394" y="4743450"/>
            <a:ext cx="3574222" cy="12435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12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4000"/>
              </a:lnSpc>
              <a:spcBef>
                <a:spcPts val="1200"/>
              </a:spcBef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B30772-61E4-4188-8773-0B3D2EF5229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108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04BA5AF-15E4-480F-AA8E-0691DD39D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103394" y="6193534"/>
            <a:ext cx="3574222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2E27C-1987-40F5-A769-FF9A3748939D}"/>
              </a:ext>
            </a:extLst>
          </p:cNvPr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4B26C0-2A61-AB46-AC7C-B3B9B1793936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black">
          <a:xfrm>
            <a:off x="495300" y="4743450"/>
            <a:ext cx="3555999" cy="16573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B7861F5-3EBA-4F8B-961A-D9B20FF749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52DF1-084E-4672-B68F-141714EE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7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4B26C0-2A61-AB46-AC7C-B3B9B1793936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black">
          <a:xfrm>
            <a:off x="495300" y="4743450"/>
            <a:ext cx="3555999" cy="165734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B7861F5-3EBA-4F8B-961A-D9B20FF749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52DF1-084E-4672-B68F-141714EE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7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4F80DE-5D56-47D8-8FA8-D6E5D8B85FA8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3556000" cy="165734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E859372-4677-4C6F-BF6E-40E3BFADA6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35A7F3-6D74-487F-B987-EE024614BB1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0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585D67CF-1E31-BE4A-A4CA-ED13AC837827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3556000" cy="16573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F4D48ED-5D8A-47EE-956E-72B7EE984B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F13055-7657-4496-81D2-B665F79B6A2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4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B4641-564B-4F50-B919-B87A30032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8374" y="0"/>
            <a:ext cx="753362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41816CD1-1BB7-B443-8FFC-B0DBA0DF4495}"/>
              </a:ext>
            </a:extLst>
          </p:cNvPr>
          <p:cNvSpPr/>
          <p:nvPr userDrawn="1"/>
        </p:nvSpPr>
        <p:spPr bwMode="gray">
          <a:xfrm>
            <a:off x="-152400" y="-139700"/>
            <a:ext cx="4810774" cy="7150100"/>
          </a:xfrm>
          <a:prstGeom prst="roundRect">
            <a:avLst>
              <a:gd name="adj" fmla="val 1711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39914E2-20D2-4AED-9BA4-AD0FC18B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5300" y="4743450"/>
            <a:ext cx="3556000" cy="16573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6000"/>
              </a:lnSpc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F4D48ED-5D8A-47EE-956E-72B7EE984B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300" y="6532895"/>
            <a:ext cx="3557016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C4DE6-E5D7-49BF-BE1D-0EC8FCDC68D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3835007"/>
            <a:ext cx="3574220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26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4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171A93A8-9B5B-B64B-9A90-BE5CC8D7A646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E8953B-95CE-B948-91CB-50695B3EA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3713" y="2673350"/>
            <a:ext cx="2606675" cy="349726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 marL="173736" indent="-17373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405A0419-5C48-854E-9566-19820CA0E20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128B968-E284-3340-9496-6B697CB2D54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AC13420-DD97-394B-B026-E979557BA38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4 Left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171A93A8-9B5B-B64B-9A90-BE5CC8D7A646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428DF5-30F4-B144-8786-1D219A20C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3713" y="2673350"/>
            <a:ext cx="2606675" cy="349726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 marL="173736" indent="-17373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C61E4C8-53FE-C244-B5D0-FE99E4D05FA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457047-3239-F945-BD7B-E385C9ADD8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2AFBB-56F0-844A-908E-A30A3C9E954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D5696-B4ED-4B82-A4B1-160E4E14F34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7" name="Content Placeholder 19">
            <a:extLst>
              <a:ext uri="{FF2B5EF4-FFF2-40B4-BE49-F238E27FC236}">
                <a16:creationId xmlns:a16="http://schemas.microsoft.com/office/drawing/2014/main" id="{F37243DA-FBBA-0A4F-9208-5109D5B48C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4" y="957452"/>
            <a:ext cx="9253538" cy="5319779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0" inden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None/>
              <a:defRPr sz="5400">
                <a:solidFill>
                  <a:schemeClr val="bg1"/>
                </a:solidFill>
              </a:defRPr>
            </a:lvl2pPr>
            <a:lvl3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3pPr>
            <a:lvl4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4pPr>
            <a:lvl5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2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4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B42174-1A3D-4E93-A2B6-481349C97762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7D1B20A-E6D5-DE4A-9690-BA7897E74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3713" y="2673350"/>
            <a:ext cx="2606675" cy="349726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F57C38EA-82FE-544D-BC2A-03C3ED4FEFF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182489EE-5829-274B-9F81-CD585E6115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4FDA66-F69A-A84C-81E6-655DE093CC2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4 Left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62DD8169-03BE-4545-AB75-752CFCB9BD19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00799F-9070-4F48-B2FF-0AF10577B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3713" y="2673350"/>
            <a:ext cx="2606675" cy="349726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062ABDB-8E2D-2646-84E6-58F1FAD3095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808A874-E181-3C46-ADE3-148ABA6EEA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13C771-62F2-0F45-B55D-865FF67EA0D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away 1/4 Left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3E9455E2-DBA5-444B-983B-338104922F0B}"/>
              </a:ext>
            </a:extLst>
          </p:cNvPr>
          <p:cNvSpPr/>
          <p:nvPr userDrawn="1"/>
        </p:nvSpPr>
        <p:spPr bwMode="gray">
          <a:xfrm>
            <a:off x="-165100" y="-152400"/>
            <a:ext cx="3871407" cy="6553184"/>
          </a:xfrm>
          <a:prstGeom prst="roundRect">
            <a:avLst>
              <a:gd name="adj" fmla="val 2097"/>
            </a:avLst>
          </a:prstGeom>
          <a:solidFill>
            <a:schemeClr val="tx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D7EA0E4-8B51-4149-A2B3-E1579FBE5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93713" y="2673350"/>
            <a:ext cx="2606675" cy="349726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14C6BC6-74EB-7B49-9E33-6B520E76044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95300" y="1869281"/>
            <a:ext cx="2607469" cy="428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87000"/>
              </a:lnSpc>
              <a:spcBef>
                <a:spcPts val="1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ADBDD29-6084-FC4C-BC05-D397C443DF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95299" y="6532895"/>
            <a:ext cx="10488168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533761-7353-8947-9BE2-92591B4875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95300" y="1044740"/>
            <a:ext cx="2605088" cy="749692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irc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3E28D24-6767-9C45-ABB8-DA51DF065820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A514D3A-70CE-4812-A873-E8B92AB5C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274620C-1F0C-B343-A2E5-A5600D294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DB79993B-4669-3B44-8D38-0850A4815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886FD52-112E-4B46-B4D5-B3FE405960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CF338098-9C38-5C41-9F6E-C2DB635628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ircle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3E28D24-6767-9C45-ABB8-DA51DF065820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BA70238-BC86-4481-AEB5-B9031B3939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2AFDEB2-8AAA-DE48-8DBA-6BF9EF6D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1AD48BB-8517-C148-BF3A-87733F917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20545EE-653F-B041-A734-672192C0436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10DE64-85FB-C740-B1EC-0DEBE80A91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2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irc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0550D71-4DDC-433E-91D6-8DB10965057B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D5E8CCD-FCF9-4B0B-A62F-907B1C0EFC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B246259-76D6-B74C-A64A-CCBFC5D7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AB770EA-5649-754F-967C-C4716DA9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81C9D64-9B88-4044-9799-D79122BD355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627AF1A1-6C92-6240-81FA-2147DD27EC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4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ircle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826177F-FC3F-2F42-98BC-69EF3FD7FC45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5CEE6F9-1E4B-4C9A-946F-D83A264DC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B7058E8-725E-C84D-AF48-4FAF9C2E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46859A5A-C3CA-B947-AA31-16540E8ED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2799493-50F9-C645-A15F-AF98EB7D8D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1A833B55-A7C3-854B-BA7F-F4BD4B65F5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6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ircle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AE47188-2E65-7E46-B32C-E78D883C6DCA}"/>
              </a:ext>
            </a:extLst>
          </p:cNvPr>
          <p:cNvSpPr>
            <a:spLocks/>
          </p:cNvSpPr>
          <p:nvPr userDrawn="1"/>
        </p:nvSpPr>
        <p:spPr bwMode="ltGray">
          <a:xfrm>
            <a:off x="7517108" y="-857339"/>
            <a:ext cx="8359183" cy="857267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A8F4DA7-4CDA-4E93-B875-4157AC85CA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EA31D99-8C5B-7B44-8F12-D57457CB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6423978" cy="36195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2784E52-9B2E-7748-80BB-844DED7D2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6425089" cy="2363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60A92EA-6842-964F-864F-6425261A078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5300" y="1719072"/>
            <a:ext cx="6425089" cy="4451541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E566E6D-F0F7-6449-A21D-F146C5051B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8471454" y="2764100"/>
            <a:ext cx="2717245" cy="11341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9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</a:defRPr>
            </a:lvl1pPr>
            <a:lvl2pPr marL="0" indent="0">
              <a:lnSpc>
                <a:spcPct val="94000"/>
              </a:lnSpc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Aft>
                <a:spcPts val="12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Aft>
                <a:spcPts val="9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900"/>
              </a:spcAft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7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B543E5-A8C2-415A-B513-83E9DDD7D875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E31F24-408B-034C-891A-D4CD9B80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Nic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accent6">
              <a:lumMod val="40000"/>
              <a:lumOff val="60000"/>
            </a:schemeClr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D5696-B4ED-4B82-A4B1-160E4E14F343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  <p:sp>
        <p:nvSpPr>
          <p:cNvPr id="7" name="Content Placeholder 19">
            <a:extLst>
              <a:ext uri="{FF2B5EF4-FFF2-40B4-BE49-F238E27FC236}">
                <a16:creationId xmlns:a16="http://schemas.microsoft.com/office/drawing/2014/main" id="{F1A31244-B2C3-4240-B89D-E10155BFC2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4" y="957452"/>
            <a:ext cx="9253538" cy="5319779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sz="5400">
                <a:solidFill>
                  <a:schemeClr val="tx2"/>
                </a:solidFill>
              </a:defRPr>
            </a:lvl1pPr>
            <a:lvl2pPr marL="0" inden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None/>
              <a:defRPr sz="5400">
                <a:solidFill>
                  <a:schemeClr val="bg1"/>
                </a:solidFill>
              </a:defRPr>
            </a:lvl2pPr>
            <a:lvl3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3pPr>
            <a:lvl4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4pPr>
            <a:lvl5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1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8B92C6-8BAB-46BE-82E1-29A041E97FB8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accent1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3EDA90E-CAE4-B04E-BBDA-181C0E0E0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Subtitle">
            <a:extLst>
              <a:ext uri="{FF2B5EF4-FFF2-40B4-BE49-F238E27FC236}">
                <a16:creationId xmlns:a16="http://schemas.microsoft.com/office/drawing/2014/main" id="{12BC0725-E8C3-0C43-AD45-92349F42DC3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Gun 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EC0451-770B-4070-ACD4-0882A0095A6A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accent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46569433-1D23-43C7-A01E-9C6E2975369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E55F0E-7B10-4FDF-B5BD-AF1860F2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50B61F-2463-4E12-B05F-5C04B8EA8B59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chemeClr val="tx2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0BF73236-9A00-4737-B99F-8D917394A1B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3BC7C6-A8F1-4D02-91D6-CBA0AF9D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23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Whit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B543E5-A8C2-415A-B513-83E9DDD7D875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FAFBFC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78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Nickel 2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B302BC-4858-4EC1-8EB4-20A8B1481437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D3DAE5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34A4AA-94A2-46BD-9524-BB1118BCD68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A8A33-EB30-4E58-9F4F-DB3301E0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9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Blu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8B92C6-8BAB-46BE-82E1-29A041E97FB8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214DC9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6C2B330-CA81-4AC8-9295-95D8B999A52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AEEFC9-1B97-4F96-826D-993D38D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7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Gun Metal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EC0451-770B-4070-ACD4-0882A0095A6A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44536C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46569433-1D23-43C7-A01E-9C6E2975369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E55F0E-7B10-4FDF-B5BD-AF1860F2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6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Midnigh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50B61F-2463-4E12-B05F-5C04B8EA8B59}"/>
              </a:ext>
            </a:extLst>
          </p:cNvPr>
          <p:cNvSpPr/>
          <p:nvPr userDrawn="1"/>
        </p:nvSpPr>
        <p:spPr bwMode="white">
          <a:xfrm>
            <a:off x="-171450" y="-152401"/>
            <a:ext cx="10904538" cy="6516131"/>
          </a:xfrm>
          <a:prstGeom prst="roundRect">
            <a:avLst>
              <a:gd name="adj" fmla="val 1263"/>
            </a:avLst>
          </a:prstGeom>
          <a:solidFill>
            <a:srgbClr val="092139"/>
          </a:solidFill>
          <a:ln w="10795" cap="flat" cmpd="sng" algn="ctr">
            <a:noFill/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kern="0" noProof="0">
              <a:solidFill>
                <a:prstClr val="white"/>
              </a:solidFill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0BF73236-9A00-4737-B99F-8D917394A1B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494189" y="4525630"/>
            <a:ext cx="883140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6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3BC7C6-A8F1-4D02-91D6-CBA0AF9D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593167"/>
            <a:ext cx="8829675" cy="722955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83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">
    <p:bg>
      <p:bgPr>
        <a:gradFill>
          <a:gsLst>
            <a:gs pos="4000">
              <a:schemeClr val="bg1"/>
            </a:gs>
            <a:gs pos="35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A9A91B8-A650-FF42-8B84-8EE8AA9B4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B5E7CF3F-BD3B-7D42-BDAB-A4F74F0534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495301" y="6127695"/>
            <a:ext cx="3200400" cy="26944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82B27882-C065-5746-8F41-9F6ECE7B8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95299" y="2087461"/>
            <a:ext cx="11201401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Microsoft Sans Serif" panose="020B0604020202020204" pitchFamily="34" charset="0"/>
              <a:buChar char="​"/>
              <a:defRPr sz="7200">
                <a:solidFill>
                  <a:schemeClr val="tx2"/>
                </a:solidFill>
              </a:defRPr>
            </a:lvl1pPr>
            <a:lvl2pPr marL="0" indent="0">
              <a:lnSpc>
                <a:spcPct val="86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5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4400">
                <a:solidFill>
                  <a:schemeClr val="bg1"/>
                </a:solidFill>
              </a:defRPr>
            </a:lvl3pPr>
            <a:lvl4pPr marL="0" indent="0">
              <a:lnSpc>
                <a:spcPct val="88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3400">
                <a:solidFill>
                  <a:schemeClr val="bg1"/>
                </a:solidFill>
              </a:defRPr>
            </a:lvl4pPr>
            <a:lvl5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lnSpc>
                <a:spcPct val="94000"/>
              </a:lnSpc>
              <a:defRPr sz="2400">
                <a:solidFill>
                  <a:schemeClr val="bg1"/>
                </a:solidFill>
              </a:defRPr>
            </a:lvl6pPr>
            <a:lvl7pPr>
              <a:lnSpc>
                <a:spcPct val="88000"/>
              </a:lnSpc>
              <a:defRPr sz="6800">
                <a:solidFill>
                  <a:schemeClr val="bg1"/>
                </a:solidFill>
              </a:defRPr>
            </a:lvl7pPr>
            <a:lvl8pPr>
              <a:lnSpc>
                <a:spcPct val="84000"/>
              </a:lnSpc>
              <a:defRPr sz="8900">
                <a:solidFill>
                  <a:schemeClr val="bg1"/>
                </a:solidFill>
              </a:defRPr>
            </a:lvl8pPr>
            <a:lvl9pPr>
              <a:lnSpc>
                <a:spcPct val="84000"/>
              </a:lnSpc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Enter a quote or big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3986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Nickel">
    <p:bg>
      <p:bgPr>
        <a:gradFill>
          <a:gsLst>
            <a:gs pos="4000">
              <a:schemeClr val="accent6">
                <a:lumMod val="40000"/>
                <a:lumOff val="60000"/>
              </a:schemeClr>
            </a:gs>
            <a:gs pos="40000">
              <a:schemeClr val="accent6">
                <a:lumMod val="60000"/>
                <a:lumOff val="40000"/>
              </a:schemeClr>
            </a:gs>
            <a:gs pos="100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A2F7BADB-3391-9744-BEE5-43CB8B0262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233A71B2-4B0B-7C4A-A016-0D15C51DE1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495301" y="6127695"/>
            <a:ext cx="3200400" cy="26944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9AEDA435-60E2-A642-AF9F-76D9442439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95299" y="2087461"/>
            <a:ext cx="11201401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Microsoft Sans Serif" panose="020B0604020202020204" pitchFamily="34" charset="0"/>
              <a:buChar char="​"/>
              <a:defRPr sz="7200">
                <a:solidFill>
                  <a:schemeClr val="tx2"/>
                </a:solidFill>
              </a:defRPr>
            </a:lvl1pPr>
            <a:lvl2pPr marL="0" indent="0">
              <a:lnSpc>
                <a:spcPct val="86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5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4400">
                <a:solidFill>
                  <a:schemeClr val="bg1"/>
                </a:solidFill>
              </a:defRPr>
            </a:lvl3pPr>
            <a:lvl4pPr marL="0" indent="0">
              <a:lnSpc>
                <a:spcPct val="88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3400">
                <a:solidFill>
                  <a:schemeClr val="bg1"/>
                </a:solidFill>
              </a:defRPr>
            </a:lvl4pPr>
            <a:lvl5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lnSpc>
                <a:spcPct val="94000"/>
              </a:lnSpc>
              <a:defRPr sz="2400">
                <a:solidFill>
                  <a:schemeClr val="bg1"/>
                </a:solidFill>
              </a:defRPr>
            </a:lvl6pPr>
            <a:lvl7pPr>
              <a:lnSpc>
                <a:spcPct val="88000"/>
              </a:lnSpc>
              <a:defRPr sz="6800">
                <a:solidFill>
                  <a:schemeClr val="bg1"/>
                </a:solidFill>
              </a:defRPr>
            </a:lvl7pPr>
            <a:lvl8pPr>
              <a:lnSpc>
                <a:spcPct val="84000"/>
              </a:lnSpc>
              <a:defRPr sz="8900">
                <a:solidFill>
                  <a:schemeClr val="bg1"/>
                </a:solidFill>
              </a:defRPr>
            </a:lvl8pPr>
            <a:lvl9pPr>
              <a:lnSpc>
                <a:spcPct val="84000"/>
              </a:lnSpc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Enter a quote or big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6194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ED3EDB01-36D6-9E4B-9221-4033FB6D38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4" y="957452"/>
            <a:ext cx="9253538" cy="5319779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9144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1pPr>
            <a:lvl2pPr marL="0" inden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None/>
              <a:defRPr sz="5400">
                <a:solidFill>
                  <a:schemeClr val="bg1"/>
                </a:solidFill>
              </a:defRPr>
            </a:lvl2pPr>
            <a:lvl3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3pPr>
            <a:lvl4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4pPr>
            <a:lvl5pPr marL="34290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+mj-lt"/>
              <a:buAutoNum type="arabicPeriod"/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0BAD8-16D5-E84A-B280-67E84109BBA2}"/>
              </a:ext>
            </a:extLst>
          </p:cNvPr>
          <p:cNvSpPr txBox="1"/>
          <p:nvPr userDrawn="1"/>
        </p:nvSpPr>
        <p:spPr>
          <a:xfrm rot="5400000">
            <a:off x="8435813" y="2737543"/>
            <a:ext cx="5288307" cy="15597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11650" dirty="0">
                <a:solidFill>
                  <a:srgbClr val="214ACD"/>
                </a:solidFill>
                <a:effectLst>
                  <a:innerShdw blurRad="38100" dist="25400" dir="8100000">
                    <a:prstClr val="black">
                      <a:alpha val="50000"/>
                    </a:prstClr>
                  </a:innerShdw>
                </a:effectLst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983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ue">
    <p:bg>
      <p:bgPr>
        <a:gradFill>
          <a:gsLst>
            <a:gs pos="4000">
              <a:srgbClr val="355FE0"/>
            </a:gs>
            <a:gs pos="35000">
              <a:schemeClr val="accent1"/>
            </a:gs>
            <a:gs pos="100000">
              <a:srgbClr val="0033B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7">
            <a:extLst>
              <a:ext uri="{FF2B5EF4-FFF2-40B4-BE49-F238E27FC236}">
                <a16:creationId xmlns:a16="http://schemas.microsoft.com/office/drawing/2014/main" id="{BAC4BF12-B8EA-F047-93AC-C45226964A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054475" y="6120121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3278FA1E-1A1D-1D48-908F-C0816E40AB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502285" y="6120040"/>
            <a:ext cx="3200400" cy="26944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2" name="Text Placeholder 49">
            <a:extLst>
              <a:ext uri="{FF2B5EF4-FFF2-40B4-BE49-F238E27FC236}">
                <a16:creationId xmlns:a16="http://schemas.microsoft.com/office/drawing/2014/main" id="{2F54F312-D712-9F4D-8B66-773B1F3A75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95299" y="2087461"/>
            <a:ext cx="11201401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Microsoft Sans Serif" panose="020B0604020202020204" pitchFamily="34" charset="0"/>
              <a:buChar char="​"/>
              <a:defRPr sz="7200">
                <a:solidFill>
                  <a:schemeClr val="bg1"/>
                </a:solidFill>
              </a:defRPr>
            </a:lvl1pPr>
            <a:lvl2pPr marL="0" indent="0">
              <a:lnSpc>
                <a:spcPct val="86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5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4400">
                <a:solidFill>
                  <a:schemeClr val="bg1"/>
                </a:solidFill>
              </a:defRPr>
            </a:lvl3pPr>
            <a:lvl4pPr marL="0" indent="0">
              <a:lnSpc>
                <a:spcPct val="88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3400">
                <a:solidFill>
                  <a:schemeClr val="bg1"/>
                </a:solidFill>
              </a:defRPr>
            </a:lvl4pPr>
            <a:lvl5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lnSpc>
                <a:spcPct val="94000"/>
              </a:lnSpc>
              <a:defRPr sz="2400">
                <a:solidFill>
                  <a:schemeClr val="bg1"/>
                </a:solidFill>
              </a:defRPr>
            </a:lvl6pPr>
            <a:lvl7pPr>
              <a:lnSpc>
                <a:spcPct val="88000"/>
              </a:lnSpc>
              <a:defRPr sz="6800">
                <a:solidFill>
                  <a:schemeClr val="bg1"/>
                </a:solidFill>
              </a:defRPr>
            </a:lvl7pPr>
            <a:lvl8pPr>
              <a:lnSpc>
                <a:spcPct val="84000"/>
              </a:lnSpc>
              <a:defRPr sz="8900">
                <a:solidFill>
                  <a:schemeClr val="bg1"/>
                </a:solidFill>
              </a:defRPr>
            </a:lvl8pPr>
            <a:lvl9pPr>
              <a:lnSpc>
                <a:spcPct val="84000"/>
              </a:lnSpc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Enter a quote or big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7796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unmetal">
    <p:bg>
      <p:bgPr>
        <a:gradFill>
          <a:gsLst>
            <a:gs pos="4000">
              <a:srgbClr val="586B8A"/>
            </a:gs>
            <a:gs pos="35000">
              <a:schemeClr val="accent5"/>
            </a:gs>
            <a:gs pos="100000">
              <a:srgbClr val="2F394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7">
            <a:extLst>
              <a:ext uri="{FF2B5EF4-FFF2-40B4-BE49-F238E27FC236}">
                <a16:creationId xmlns:a16="http://schemas.microsoft.com/office/drawing/2014/main" id="{FA5C1A55-A7FD-634C-A0DD-2F5E7ED96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054475" y="6127695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3AFEEAB1-7A23-D941-BDA6-524848C387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504826" y="6120040"/>
            <a:ext cx="3200400" cy="26944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  <a:defRPr sz="1600" b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14862A1D-6971-7649-A4FD-7FF52B7997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95299" y="2087461"/>
            <a:ext cx="11201401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Microsoft Sans Serif" panose="020B0604020202020204" pitchFamily="34" charset="0"/>
              <a:buChar char="​"/>
              <a:defRPr sz="7200">
                <a:solidFill>
                  <a:schemeClr val="bg1"/>
                </a:solidFill>
              </a:defRPr>
            </a:lvl1pPr>
            <a:lvl2pPr marL="0" indent="0">
              <a:lnSpc>
                <a:spcPct val="86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5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4400">
                <a:solidFill>
                  <a:schemeClr val="bg1"/>
                </a:solidFill>
              </a:defRPr>
            </a:lvl3pPr>
            <a:lvl4pPr marL="0" indent="0">
              <a:lnSpc>
                <a:spcPct val="88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3400">
                <a:solidFill>
                  <a:schemeClr val="bg1"/>
                </a:solidFill>
              </a:defRPr>
            </a:lvl4pPr>
            <a:lvl5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lnSpc>
                <a:spcPct val="94000"/>
              </a:lnSpc>
              <a:defRPr sz="2400">
                <a:solidFill>
                  <a:schemeClr val="bg1"/>
                </a:solidFill>
              </a:defRPr>
            </a:lvl6pPr>
            <a:lvl7pPr>
              <a:lnSpc>
                <a:spcPct val="88000"/>
              </a:lnSpc>
              <a:defRPr sz="6800">
                <a:solidFill>
                  <a:schemeClr val="bg1"/>
                </a:solidFill>
              </a:defRPr>
            </a:lvl7pPr>
            <a:lvl8pPr>
              <a:lnSpc>
                <a:spcPct val="84000"/>
              </a:lnSpc>
              <a:defRPr sz="8900">
                <a:solidFill>
                  <a:schemeClr val="bg1"/>
                </a:solidFill>
              </a:defRPr>
            </a:lvl8pPr>
            <a:lvl9pPr>
              <a:lnSpc>
                <a:spcPct val="84000"/>
              </a:lnSpc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Enter a quote or big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23062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Midnight">
    <p:bg>
      <p:bgPr>
        <a:gradFill>
          <a:gsLst>
            <a:gs pos="4000">
              <a:srgbClr val="0F3459"/>
            </a:gs>
            <a:gs pos="35000">
              <a:schemeClr val="tx2"/>
            </a:gs>
            <a:gs pos="100000">
              <a:srgbClr val="05111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7">
            <a:extLst>
              <a:ext uri="{FF2B5EF4-FFF2-40B4-BE49-F238E27FC236}">
                <a16:creationId xmlns:a16="http://schemas.microsoft.com/office/drawing/2014/main" id="{3FDFC356-FA50-5545-9192-D32F635E6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054475" y="6120040"/>
            <a:ext cx="7635240" cy="2847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6000"/>
              </a:lnSpc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Title/source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C7A35B22-84BA-4942-9B72-5B1075329A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495299" y="6131915"/>
            <a:ext cx="3200400" cy="26944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4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E0666273-162B-D24C-AF15-5645BD21EA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95299" y="2087461"/>
            <a:ext cx="11201401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Microsoft Sans Serif" panose="020B0604020202020204" pitchFamily="34" charset="0"/>
              <a:buChar char="​"/>
              <a:defRPr sz="7200">
                <a:solidFill>
                  <a:schemeClr val="bg1"/>
                </a:solidFill>
              </a:defRPr>
            </a:lvl1pPr>
            <a:lvl2pPr marL="0" indent="0">
              <a:lnSpc>
                <a:spcPct val="86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5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4400">
                <a:solidFill>
                  <a:schemeClr val="bg1"/>
                </a:solidFill>
              </a:defRPr>
            </a:lvl3pPr>
            <a:lvl4pPr marL="0" indent="0">
              <a:lnSpc>
                <a:spcPct val="88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3400">
                <a:solidFill>
                  <a:schemeClr val="bg1"/>
                </a:solidFill>
              </a:defRPr>
            </a:lvl4pPr>
            <a:lvl5pPr marL="0" indent="0">
              <a:lnSpc>
                <a:spcPct val="89000"/>
              </a:lnSpc>
              <a:spcBef>
                <a:spcPts val="1200"/>
              </a:spcBef>
              <a:buFont typeface="Microsoft Sans Serif" panose="020B0604020202020204" pitchFamily="34" charset="0"/>
              <a:buNone/>
              <a:defRPr sz="2800">
                <a:solidFill>
                  <a:schemeClr val="bg1"/>
                </a:solidFill>
              </a:defRPr>
            </a:lvl5pPr>
            <a:lvl6pPr>
              <a:lnSpc>
                <a:spcPct val="94000"/>
              </a:lnSpc>
              <a:defRPr sz="2400">
                <a:solidFill>
                  <a:schemeClr val="bg1"/>
                </a:solidFill>
              </a:defRPr>
            </a:lvl6pPr>
            <a:lvl7pPr>
              <a:lnSpc>
                <a:spcPct val="88000"/>
              </a:lnSpc>
              <a:defRPr sz="6800">
                <a:solidFill>
                  <a:schemeClr val="bg1"/>
                </a:solidFill>
              </a:defRPr>
            </a:lvl7pPr>
            <a:lvl8pPr>
              <a:lnSpc>
                <a:spcPct val="84000"/>
              </a:lnSpc>
              <a:defRPr sz="8900">
                <a:solidFill>
                  <a:schemeClr val="bg1"/>
                </a:solidFill>
              </a:defRPr>
            </a:lvl8pPr>
            <a:lvl9pPr>
              <a:lnSpc>
                <a:spcPct val="84000"/>
              </a:lnSpc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Enter a quote or big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6003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2551AF-526D-428B-862C-907D5068C57C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645FF0-4207-4C90-8CE9-2E601D81A337}"/>
              </a:ext>
            </a:extLst>
          </p:cNvPr>
          <p:cNvSpPr txBox="1"/>
          <p:nvPr userDrawn="1"/>
        </p:nvSpPr>
        <p:spPr bwMode="gray">
          <a:xfrm>
            <a:off x="4313238" y="5441831"/>
            <a:ext cx="4101089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is a trademark or registered trademark of Qualcomm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Incorporated. Other products and brand names may be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registered trademarks of their respective owners.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26BA33-6378-4AEA-8D5E-1735165C76C7}"/>
              </a:ext>
            </a:extLst>
          </p:cNvPr>
          <p:cNvSpPr txBox="1"/>
          <p:nvPr userDrawn="1"/>
        </p:nvSpPr>
        <p:spPr bwMode="gray">
          <a:xfrm>
            <a:off x="847768" y="5687930"/>
            <a:ext cx="3127218" cy="616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qualcomm.com &amp; qualcomm.com/blog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769655-B7D3-BF0A-8736-695F37B9AE92}"/>
              </a:ext>
            </a:extLst>
          </p:cNvPr>
          <p:cNvSpPr txBox="1"/>
          <p:nvPr userDrawn="1"/>
        </p:nvSpPr>
        <p:spPr bwMode="gray">
          <a:xfrm>
            <a:off x="7886701" y="5441831"/>
            <a:ext cx="3858610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 within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C4299A6-E92A-426F-8BF2-F5974985648B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847768" y="5234191"/>
            <a:ext cx="1616145" cy="296224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Microsoft Sans Serif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8D9654-726B-330A-4BD0-985CC87DEF53}"/>
              </a:ext>
            </a:extLst>
          </p:cNvPr>
          <p:cNvGrpSpPr/>
          <p:nvPr userDrawn="1"/>
        </p:nvGrpSpPr>
        <p:grpSpPr>
          <a:xfrm>
            <a:off x="1710812" y="5696712"/>
            <a:ext cx="1036171" cy="137160"/>
            <a:chOff x="2442332" y="4081331"/>
            <a:chExt cx="1036171" cy="137160"/>
          </a:xfrm>
          <a:solidFill>
            <a:schemeClr val="tx2"/>
          </a:solidFill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08E5BCE7-99E6-86C6-9BEF-06FE5EA07F7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45092" y="4081331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1" name="Group 5">
              <a:extLst>
                <a:ext uri="{FF2B5EF4-FFF2-40B4-BE49-F238E27FC236}">
                  <a16:creationId xmlns:a16="http://schemas.microsoft.com/office/drawing/2014/main" id="{051CF8C3-B7CB-5240-3B10-EDC3FE69E7A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442332" y="4081331"/>
              <a:ext cx="138792" cy="137160"/>
              <a:chOff x="3331" y="1656"/>
              <a:chExt cx="1020" cy="1008"/>
            </a:xfrm>
            <a:grpFill/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E67FFCF4-6BC4-4C0B-123A-C50389AF369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EF3F5689-03D1-CD72-3B35-F67EB877F20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id="{A2D6CA45-1A15-70B5-5A99-A4308370A7D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77851" y="4081836"/>
              <a:ext cx="136034" cy="136150"/>
              <a:chOff x="2653" y="972"/>
              <a:chExt cx="2372" cy="2374"/>
            </a:xfrm>
            <a:grpFill/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86920FC4-92E1-DE43-42D4-A36C1F973A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53" y="972"/>
                <a:ext cx="2372" cy="2374"/>
              </a:xfrm>
              <a:custGeom>
                <a:avLst/>
                <a:gdLst>
                  <a:gd name="T0" fmla="*/ 1008 w 2016"/>
                  <a:gd name="T1" fmla="*/ 182 h 2016"/>
                  <a:gd name="T2" fmla="*/ 1415 w 2016"/>
                  <a:gd name="T3" fmla="*/ 188 h 2016"/>
                  <a:gd name="T4" fmla="*/ 1602 w 2016"/>
                  <a:gd name="T5" fmla="*/ 222 h 2016"/>
                  <a:gd name="T6" fmla="*/ 1718 w 2016"/>
                  <a:gd name="T7" fmla="*/ 298 h 2016"/>
                  <a:gd name="T8" fmla="*/ 1794 w 2016"/>
                  <a:gd name="T9" fmla="*/ 414 h 2016"/>
                  <a:gd name="T10" fmla="*/ 1828 w 2016"/>
                  <a:gd name="T11" fmla="*/ 601 h 2016"/>
                  <a:gd name="T12" fmla="*/ 1834 w 2016"/>
                  <a:gd name="T13" fmla="*/ 1008 h 2016"/>
                  <a:gd name="T14" fmla="*/ 1828 w 2016"/>
                  <a:gd name="T15" fmla="*/ 1415 h 2016"/>
                  <a:gd name="T16" fmla="*/ 1794 w 2016"/>
                  <a:gd name="T17" fmla="*/ 1602 h 2016"/>
                  <a:gd name="T18" fmla="*/ 1718 w 2016"/>
                  <a:gd name="T19" fmla="*/ 1718 h 2016"/>
                  <a:gd name="T20" fmla="*/ 1602 w 2016"/>
                  <a:gd name="T21" fmla="*/ 1794 h 2016"/>
                  <a:gd name="T22" fmla="*/ 1415 w 2016"/>
                  <a:gd name="T23" fmla="*/ 1828 h 2016"/>
                  <a:gd name="T24" fmla="*/ 1008 w 2016"/>
                  <a:gd name="T25" fmla="*/ 1834 h 2016"/>
                  <a:gd name="T26" fmla="*/ 601 w 2016"/>
                  <a:gd name="T27" fmla="*/ 1828 h 2016"/>
                  <a:gd name="T28" fmla="*/ 414 w 2016"/>
                  <a:gd name="T29" fmla="*/ 1794 h 2016"/>
                  <a:gd name="T30" fmla="*/ 298 w 2016"/>
                  <a:gd name="T31" fmla="*/ 1718 h 2016"/>
                  <a:gd name="T32" fmla="*/ 222 w 2016"/>
                  <a:gd name="T33" fmla="*/ 1602 h 2016"/>
                  <a:gd name="T34" fmla="*/ 188 w 2016"/>
                  <a:gd name="T35" fmla="*/ 1415 h 2016"/>
                  <a:gd name="T36" fmla="*/ 182 w 2016"/>
                  <a:gd name="T37" fmla="*/ 1008 h 2016"/>
                  <a:gd name="T38" fmla="*/ 188 w 2016"/>
                  <a:gd name="T39" fmla="*/ 601 h 2016"/>
                  <a:gd name="T40" fmla="*/ 222 w 2016"/>
                  <a:gd name="T41" fmla="*/ 414 h 2016"/>
                  <a:gd name="T42" fmla="*/ 298 w 2016"/>
                  <a:gd name="T43" fmla="*/ 298 h 2016"/>
                  <a:gd name="T44" fmla="*/ 414 w 2016"/>
                  <a:gd name="T45" fmla="*/ 222 h 2016"/>
                  <a:gd name="T46" fmla="*/ 601 w 2016"/>
                  <a:gd name="T47" fmla="*/ 188 h 2016"/>
                  <a:gd name="T48" fmla="*/ 1008 w 2016"/>
                  <a:gd name="T49" fmla="*/ 182 h 2016"/>
                  <a:gd name="T50" fmla="*/ 1008 w 2016"/>
                  <a:gd name="T51" fmla="*/ 0 h 2016"/>
                  <a:gd name="T52" fmla="*/ 593 w 2016"/>
                  <a:gd name="T53" fmla="*/ 6 h 2016"/>
                  <a:gd name="T54" fmla="*/ 348 w 2016"/>
                  <a:gd name="T55" fmla="*/ 53 h 2016"/>
                  <a:gd name="T56" fmla="*/ 169 w 2016"/>
                  <a:gd name="T57" fmla="*/ 169 h 2016"/>
                  <a:gd name="T58" fmla="*/ 53 w 2016"/>
                  <a:gd name="T59" fmla="*/ 348 h 2016"/>
                  <a:gd name="T60" fmla="*/ 6 w 2016"/>
                  <a:gd name="T61" fmla="*/ 593 h 2016"/>
                  <a:gd name="T62" fmla="*/ 0 w 2016"/>
                  <a:gd name="T63" fmla="*/ 1008 h 2016"/>
                  <a:gd name="T64" fmla="*/ 6 w 2016"/>
                  <a:gd name="T65" fmla="*/ 1423 h 2016"/>
                  <a:gd name="T66" fmla="*/ 53 w 2016"/>
                  <a:gd name="T67" fmla="*/ 1668 h 2016"/>
                  <a:gd name="T68" fmla="*/ 169 w 2016"/>
                  <a:gd name="T69" fmla="*/ 1847 h 2016"/>
                  <a:gd name="T70" fmla="*/ 348 w 2016"/>
                  <a:gd name="T71" fmla="*/ 1963 h 2016"/>
                  <a:gd name="T72" fmla="*/ 593 w 2016"/>
                  <a:gd name="T73" fmla="*/ 2010 h 2016"/>
                  <a:gd name="T74" fmla="*/ 1008 w 2016"/>
                  <a:gd name="T75" fmla="*/ 2016 h 2016"/>
                  <a:gd name="T76" fmla="*/ 1423 w 2016"/>
                  <a:gd name="T77" fmla="*/ 2010 h 2016"/>
                  <a:gd name="T78" fmla="*/ 1668 w 2016"/>
                  <a:gd name="T79" fmla="*/ 1963 h 2016"/>
                  <a:gd name="T80" fmla="*/ 1847 w 2016"/>
                  <a:gd name="T81" fmla="*/ 1847 h 2016"/>
                  <a:gd name="T82" fmla="*/ 1963 w 2016"/>
                  <a:gd name="T83" fmla="*/ 1668 h 2016"/>
                  <a:gd name="T84" fmla="*/ 2010 w 2016"/>
                  <a:gd name="T85" fmla="*/ 1423 h 2016"/>
                  <a:gd name="T86" fmla="*/ 2016 w 2016"/>
                  <a:gd name="T87" fmla="*/ 1008 h 2016"/>
                  <a:gd name="T88" fmla="*/ 2010 w 2016"/>
                  <a:gd name="T89" fmla="*/ 593 h 2016"/>
                  <a:gd name="T90" fmla="*/ 1963 w 2016"/>
                  <a:gd name="T91" fmla="*/ 348 h 2016"/>
                  <a:gd name="T92" fmla="*/ 1847 w 2016"/>
                  <a:gd name="T93" fmla="*/ 169 h 2016"/>
                  <a:gd name="T94" fmla="*/ 1668 w 2016"/>
                  <a:gd name="T95" fmla="*/ 53 h 2016"/>
                  <a:gd name="T96" fmla="*/ 1423 w 2016"/>
                  <a:gd name="T97" fmla="*/ 6 h 2016"/>
                  <a:gd name="T98" fmla="*/ 1008 w 2016"/>
                  <a:gd name="T99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6" h="2016">
                    <a:moveTo>
                      <a:pt x="1008" y="182"/>
                    </a:moveTo>
                    <a:cubicBezTo>
                      <a:pt x="1277" y="182"/>
                      <a:pt x="1309" y="183"/>
                      <a:pt x="1415" y="188"/>
                    </a:cubicBezTo>
                    <a:cubicBezTo>
                      <a:pt x="1513" y="192"/>
                      <a:pt x="1567" y="209"/>
                      <a:pt x="1602" y="222"/>
                    </a:cubicBezTo>
                    <a:cubicBezTo>
                      <a:pt x="1649" y="241"/>
                      <a:pt x="1683" y="263"/>
                      <a:pt x="1718" y="298"/>
                    </a:cubicBezTo>
                    <a:cubicBezTo>
                      <a:pt x="1753" y="333"/>
                      <a:pt x="1775" y="367"/>
                      <a:pt x="1794" y="414"/>
                    </a:cubicBezTo>
                    <a:cubicBezTo>
                      <a:pt x="1807" y="449"/>
                      <a:pt x="1824" y="503"/>
                      <a:pt x="1828" y="601"/>
                    </a:cubicBezTo>
                    <a:cubicBezTo>
                      <a:pt x="1833" y="707"/>
                      <a:pt x="1834" y="739"/>
                      <a:pt x="1834" y="1008"/>
                    </a:cubicBezTo>
                    <a:cubicBezTo>
                      <a:pt x="1834" y="1277"/>
                      <a:pt x="1833" y="1309"/>
                      <a:pt x="1828" y="1415"/>
                    </a:cubicBezTo>
                    <a:cubicBezTo>
                      <a:pt x="1824" y="1513"/>
                      <a:pt x="1807" y="1567"/>
                      <a:pt x="1794" y="1602"/>
                    </a:cubicBezTo>
                    <a:cubicBezTo>
                      <a:pt x="1775" y="1649"/>
                      <a:pt x="1753" y="1683"/>
                      <a:pt x="1718" y="1718"/>
                    </a:cubicBezTo>
                    <a:cubicBezTo>
                      <a:pt x="1683" y="1753"/>
                      <a:pt x="1649" y="1775"/>
                      <a:pt x="1602" y="1794"/>
                    </a:cubicBezTo>
                    <a:cubicBezTo>
                      <a:pt x="1567" y="1807"/>
                      <a:pt x="1513" y="1824"/>
                      <a:pt x="1415" y="1828"/>
                    </a:cubicBezTo>
                    <a:cubicBezTo>
                      <a:pt x="1309" y="1833"/>
                      <a:pt x="1277" y="1834"/>
                      <a:pt x="1008" y="1834"/>
                    </a:cubicBezTo>
                    <a:cubicBezTo>
                      <a:pt x="739" y="1834"/>
                      <a:pt x="707" y="1833"/>
                      <a:pt x="601" y="1828"/>
                    </a:cubicBezTo>
                    <a:cubicBezTo>
                      <a:pt x="503" y="1824"/>
                      <a:pt x="449" y="1807"/>
                      <a:pt x="414" y="1794"/>
                    </a:cubicBezTo>
                    <a:cubicBezTo>
                      <a:pt x="367" y="1775"/>
                      <a:pt x="333" y="1753"/>
                      <a:pt x="298" y="1718"/>
                    </a:cubicBezTo>
                    <a:cubicBezTo>
                      <a:pt x="263" y="1683"/>
                      <a:pt x="241" y="1649"/>
                      <a:pt x="222" y="1602"/>
                    </a:cubicBezTo>
                    <a:cubicBezTo>
                      <a:pt x="209" y="1567"/>
                      <a:pt x="192" y="1513"/>
                      <a:pt x="188" y="1415"/>
                    </a:cubicBezTo>
                    <a:cubicBezTo>
                      <a:pt x="183" y="1309"/>
                      <a:pt x="182" y="1277"/>
                      <a:pt x="182" y="1008"/>
                    </a:cubicBezTo>
                    <a:cubicBezTo>
                      <a:pt x="182" y="739"/>
                      <a:pt x="183" y="707"/>
                      <a:pt x="188" y="601"/>
                    </a:cubicBezTo>
                    <a:cubicBezTo>
                      <a:pt x="192" y="503"/>
                      <a:pt x="209" y="449"/>
                      <a:pt x="222" y="414"/>
                    </a:cubicBezTo>
                    <a:cubicBezTo>
                      <a:pt x="241" y="367"/>
                      <a:pt x="263" y="333"/>
                      <a:pt x="298" y="298"/>
                    </a:cubicBezTo>
                    <a:cubicBezTo>
                      <a:pt x="333" y="263"/>
                      <a:pt x="367" y="241"/>
                      <a:pt x="414" y="222"/>
                    </a:cubicBezTo>
                    <a:cubicBezTo>
                      <a:pt x="449" y="209"/>
                      <a:pt x="503" y="192"/>
                      <a:pt x="601" y="188"/>
                    </a:cubicBezTo>
                    <a:cubicBezTo>
                      <a:pt x="707" y="183"/>
                      <a:pt x="739" y="182"/>
                      <a:pt x="1008" y="182"/>
                    </a:cubicBezTo>
                    <a:moveTo>
                      <a:pt x="1008" y="0"/>
                    </a:moveTo>
                    <a:cubicBezTo>
                      <a:pt x="734" y="0"/>
                      <a:pt x="700" y="1"/>
                      <a:pt x="593" y="6"/>
                    </a:cubicBezTo>
                    <a:cubicBezTo>
                      <a:pt x="485" y="11"/>
                      <a:pt x="412" y="28"/>
                      <a:pt x="348" y="53"/>
                    </a:cubicBezTo>
                    <a:cubicBezTo>
                      <a:pt x="282" y="79"/>
                      <a:pt x="225" y="113"/>
                      <a:pt x="169" y="169"/>
                    </a:cubicBezTo>
                    <a:cubicBezTo>
                      <a:pt x="113" y="225"/>
                      <a:pt x="79" y="282"/>
                      <a:pt x="53" y="348"/>
                    </a:cubicBezTo>
                    <a:cubicBezTo>
                      <a:pt x="28" y="412"/>
                      <a:pt x="11" y="485"/>
                      <a:pt x="6" y="593"/>
                    </a:cubicBezTo>
                    <a:cubicBezTo>
                      <a:pt x="1" y="700"/>
                      <a:pt x="0" y="734"/>
                      <a:pt x="0" y="1008"/>
                    </a:cubicBezTo>
                    <a:cubicBezTo>
                      <a:pt x="0" y="1282"/>
                      <a:pt x="1" y="1316"/>
                      <a:pt x="6" y="1423"/>
                    </a:cubicBezTo>
                    <a:cubicBezTo>
                      <a:pt x="11" y="1531"/>
                      <a:pt x="28" y="1604"/>
                      <a:pt x="53" y="1668"/>
                    </a:cubicBezTo>
                    <a:cubicBezTo>
                      <a:pt x="79" y="1734"/>
                      <a:pt x="113" y="1791"/>
                      <a:pt x="169" y="1847"/>
                    </a:cubicBezTo>
                    <a:cubicBezTo>
                      <a:pt x="225" y="1903"/>
                      <a:pt x="282" y="1937"/>
                      <a:pt x="348" y="1963"/>
                    </a:cubicBezTo>
                    <a:cubicBezTo>
                      <a:pt x="412" y="1988"/>
                      <a:pt x="485" y="2005"/>
                      <a:pt x="593" y="2010"/>
                    </a:cubicBezTo>
                    <a:cubicBezTo>
                      <a:pt x="700" y="2015"/>
                      <a:pt x="734" y="2016"/>
                      <a:pt x="1008" y="2016"/>
                    </a:cubicBezTo>
                    <a:cubicBezTo>
                      <a:pt x="1282" y="2016"/>
                      <a:pt x="1316" y="2015"/>
                      <a:pt x="1423" y="2010"/>
                    </a:cubicBezTo>
                    <a:cubicBezTo>
                      <a:pt x="1531" y="2005"/>
                      <a:pt x="1604" y="1988"/>
                      <a:pt x="1668" y="1963"/>
                    </a:cubicBezTo>
                    <a:cubicBezTo>
                      <a:pt x="1734" y="1937"/>
                      <a:pt x="1791" y="1903"/>
                      <a:pt x="1847" y="1847"/>
                    </a:cubicBezTo>
                    <a:cubicBezTo>
                      <a:pt x="1903" y="1791"/>
                      <a:pt x="1937" y="1734"/>
                      <a:pt x="1963" y="1668"/>
                    </a:cubicBezTo>
                    <a:cubicBezTo>
                      <a:pt x="1988" y="1604"/>
                      <a:pt x="2005" y="1531"/>
                      <a:pt x="2010" y="1423"/>
                    </a:cubicBezTo>
                    <a:cubicBezTo>
                      <a:pt x="2015" y="1316"/>
                      <a:pt x="2016" y="1282"/>
                      <a:pt x="2016" y="1008"/>
                    </a:cubicBezTo>
                    <a:cubicBezTo>
                      <a:pt x="2016" y="734"/>
                      <a:pt x="2015" y="700"/>
                      <a:pt x="2010" y="593"/>
                    </a:cubicBezTo>
                    <a:cubicBezTo>
                      <a:pt x="2005" y="485"/>
                      <a:pt x="1988" y="412"/>
                      <a:pt x="1963" y="348"/>
                    </a:cubicBezTo>
                    <a:cubicBezTo>
                      <a:pt x="1937" y="282"/>
                      <a:pt x="1903" y="225"/>
                      <a:pt x="1847" y="169"/>
                    </a:cubicBezTo>
                    <a:cubicBezTo>
                      <a:pt x="1791" y="113"/>
                      <a:pt x="1734" y="79"/>
                      <a:pt x="1668" y="53"/>
                    </a:cubicBezTo>
                    <a:cubicBezTo>
                      <a:pt x="1604" y="28"/>
                      <a:pt x="1531" y="11"/>
                      <a:pt x="1423" y="6"/>
                    </a:cubicBezTo>
                    <a:cubicBezTo>
                      <a:pt x="1316" y="1"/>
                      <a:pt x="1282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A097CA6B-4D8C-D44C-3B3F-67B5A85BCCA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31" y="1550"/>
                <a:ext cx="1216" cy="1218"/>
              </a:xfrm>
              <a:custGeom>
                <a:avLst/>
                <a:gdLst>
                  <a:gd name="T0" fmla="*/ 517 w 1034"/>
                  <a:gd name="T1" fmla="*/ 0 h 1034"/>
                  <a:gd name="T2" fmla="*/ 0 w 1034"/>
                  <a:gd name="T3" fmla="*/ 517 h 1034"/>
                  <a:gd name="T4" fmla="*/ 517 w 1034"/>
                  <a:gd name="T5" fmla="*/ 1034 h 1034"/>
                  <a:gd name="T6" fmla="*/ 1034 w 1034"/>
                  <a:gd name="T7" fmla="*/ 517 h 1034"/>
                  <a:gd name="T8" fmla="*/ 517 w 1034"/>
                  <a:gd name="T9" fmla="*/ 0 h 1034"/>
                  <a:gd name="T10" fmla="*/ 517 w 1034"/>
                  <a:gd name="T11" fmla="*/ 853 h 1034"/>
                  <a:gd name="T12" fmla="*/ 181 w 1034"/>
                  <a:gd name="T13" fmla="*/ 517 h 1034"/>
                  <a:gd name="T14" fmla="*/ 517 w 1034"/>
                  <a:gd name="T15" fmla="*/ 181 h 1034"/>
                  <a:gd name="T16" fmla="*/ 853 w 1034"/>
                  <a:gd name="T17" fmla="*/ 517 h 1034"/>
                  <a:gd name="T18" fmla="*/ 517 w 1034"/>
                  <a:gd name="T19" fmla="*/ 853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4" h="1034">
                    <a:moveTo>
                      <a:pt x="517" y="0"/>
                    </a:moveTo>
                    <a:cubicBezTo>
                      <a:pt x="231" y="0"/>
                      <a:pt x="0" y="231"/>
                      <a:pt x="0" y="517"/>
                    </a:cubicBezTo>
                    <a:cubicBezTo>
                      <a:pt x="0" y="803"/>
                      <a:pt x="231" y="1034"/>
                      <a:pt x="517" y="1034"/>
                    </a:cubicBezTo>
                    <a:cubicBezTo>
                      <a:pt x="803" y="1034"/>
                      <a:pt x="1034" y="803"/>
                      <a:pt x="1034" y="517"/>
                    </a:cubicBezTo>
                    <a:cubicBezTo>
                      <a:pt x="1034" y="231"/>
                      <a:pt x="803" y="0"/>
                      <a:pt x="517" y="0"/>
                    </a:cubicBezTo>
                    <a:close/>
                    <a:moveTo>
                      <a:pt x="517" y="853"/>
                    </a:moveTo>
                    <a:cubicBezTo>
                      <a:pt x="331" y="853"/>
                      <a:pt x="181" y="703"/>
                      <a:pt x="181" y="517"/>
                    </a:cubicBezTo>
                    <a:cubicBezTo>
                      <a:pt x="181" y="331"/>
                      <a:pt x="331" y="181"/>
                      <a:pt x="517" y="181"/>
                    </a:cubicBezTo>
                    <a:cubicBezTo>
                      <a:pt x="703" y="181"/>
                      <a:pt x="853" y="331"/>
                      <a:pt x="853" y="517"/>
                    </a:cubicBezTo>
                    <a:cubicBezTo>
                      <a:pt x="853" y="703"/>
                      <a:pt x="703" y="853"/>
                      <a:pt x="517" y="8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B33D91C7-3C77-43B8-FA1E-690164263E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329" y="1383"/>
                <a:ext cx="285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A9B8798-24F0-BD54-4DA7-7F134271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77853" y="4081331"/>
              <a:ext cx="198712" cy="13716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21A0DD81-1551-14EF-B4D8-5E9915CCC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0535" y="4081331"/>
              <a:ext cx="137968" cy="13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2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Nickel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C4299A6-E92A-426F-8BF2-F5974985648B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847768" y="5234191"/>
            <a:ext cx="1616145" cy="296224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Microsoft Sans Serif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8BE0CF-A0BD-420A-A60E-2BCB53E831F6}"/>
              </a:ext>
            </a:extLst>
          </p:cNvPr>
          <p:cNvSpPr txBox="1"/>
          <p:nvPr userDrawn="1"/>
        </p:nvSpPr>
        <p:spPr bwMode="gray">
          <a:xfrm>
            <a:off x="847768" y="5687930"/>
            <a:ext cx="3127218" cy="616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qualcomm.com &amp; qualcomm.com/blog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C8F070-5B83-5C4D-83FC-6FC26B8CF386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CAD2E0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126FBF-A5C8-E753-702F-BE6629CA1F8E}"/>
              </a:ext>
            </a:extLst>
          </p:cNvPr>
          <p:cNvGrpSpPr/>
          <p:nvPr userDrawn="1"/>
        </p:nvGrpSpPr>
        <p:grpSpPr>
          <a:xfrm>
            <a:off x="1710812" y="5696712"/>
            <a:ext cx="1036171" cy="137160"/>
            <a:chOff x="2442332" y="4081331"/>
            <a:chExt cx="1036171" cy="137160"/>
          </a:xfrm>
          <a:solidFill>
            <a:schemeClr val="tx2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BCE9D064-F704-8362-39B8-D61F18A05C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45092" y="4081331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1" name="Group 5">
              <a:extLst>
                <a:ext uri="{FF2B5EF4-FFF2-40B4-BE49-F238E27FC236}">
                  <a16:creationId xmlns:a16="http://schemas.microsoft.com/office/drawing/2014/main" id="{57A26EB6-BF0D-3631-40BF-D8EEE225336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442332" y="4081331"/>
              <a:ext cx="138792" cy="137160"/>
              <a:chOff x="3331" y="1656"/>
              <a:chExt cx="1020" cy="1008"/>
            </a:xfrm>
            <a:grpFill/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208F8E96-E928-21FA-EFEE-ADFA54D2140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AC1DD193-55D1-442F-0C4B-13D48939467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AA4E505B-3C25-224A-D3F6-938F9C2D82D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77851" y="4081836"/>
              <a:ext cx="136034" cy="136150"/>
              <a:chOff x="2653" y="972"/>
              <a:chExt cx="2372" cy="2374"/>
            </a:xfrm>
            <a:grpFill/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B94371F3-6684-AFD8-9A10-E321127995F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53" y="972"/>
                <a:ext cx="2372" cy="2374"/>
              </a:xfrm>
              <a:custGeom>
                <a:avLst/>
                <a:gdLst>
                  <a:gd name="T0" fmla="*/ 1008 w 2016"/>
                  <a:gd name="T1" fmla="*/ 182 h 2016"/>
                  <a:gd name="T2" fmla="*/ 1415 w 2016"/>
                  <a:gd name="T3" fmla="*/ 188 h 2016"/>
                  <a:gd name="T4" fmla="*/ 1602 w 2016"/>
                  <a:gd name="T5" fmla="*/ 222 h 2016"/>
                  <a:gd name="T6" fmla="*/ 1718 w 2016"/>
                  <a:gd name="T7" fmla="*/ 298 h 2016"/>
                  <a:gd name="T8" fmla="*/ 1794 w 2016"/>
                  <a:gd name="T9" fmla="*/ 414 h 2016"/>
                  <a:gd name="T10" fmla="*/ 1828 w 2016"/>
                  <a:gd name="T11" fmla="*/ 601 h 2016"/>
                  <a:gd name="T12" fmla="*/ 1834 w 2016"/>
                  <a:gd name="T13" fmla="*/ 1008 h 2016"/>
                  <a:gd name="T14" fmla="*/ 1828 w 2016"/>
                  <a:gd name="T15" fmla="*/ 1415 h 2016"/>
                  <a:gd name="T16" fmla="*/ 1794 w 2016"/>
                  <a:gd name="T17" fmla="*/ 1602 h 2016"/>
                  <a:gd name="T18" fmla="*/ 1718 w 2016"/>
                  <a:gd name="T19" fmla="*/ 1718 h 2016"/>
                  <a:gd name="T20" fmla="*/ 1602 w 2016"/>
                  <a:gd name="T21" fmla="*/ 1794 h 2016"/>
                  <a:gd name="T22" fmla="*/ 1415 w 2016"/>
                  <a:gd name="T23" fmla="*/ 1828 h 2016"/>
                  <a:gd name="T24" fmla="*/ 1008 w 2016"/>
                  <a:gd name="T25" fmla="*/ 1834 h 2016"/>
                  <a:gd name="T26" fmla="*/ 601 w 2016"/>
                  <a:gd name="T27" fmla="*/ 1828 h 2016"/>
                  <a:gd name="T28" fmla="*/ 414 w 2016"/>
                  <a:gd name="T29" fmla="*/ 1794 h 2016"/>
                  <a:gd name="T30" fmla="*/ 298 w 2016"/>
                  <a:gd name="T31" fmla="*/ 1718 h 2016"/>
                  <a:gd name="T32" fmla="*/ 222 w 2016"/>
                  <a:gd name="T33" fmla="*/ 1602 h 2016"/>
                  <a:gd name="T34" fmla="*/ 188 w 2016"/>
                  <a:gd name="T35" fmla="*/ 1415 h 2016"/>
                  <a:gd name="T36" fmla="*/ 182 w 2016"/>
                  <a:gd name="T37" fmla="*/ 1008 h 2016"/>
                  <a:gd name="T38" fmla="*/ 188 w 2016"/>
                  <a:gd name="T39" fmla="*/ 601 h 2016"/>
                  <a:gd name="T40" fmla="*/ 222 w 2016"/>
                  <a:gd name="T41" fmla="*/ 414 h 2016"/>
                  <a:gd name="T42" fmla="*/ 298 w 2016"/>
                  <a:gd name="T43" fmla="*/ 298 h 2016"/>
                  <a:gd name="T44" fmla="*/ 414 w 2016"/>
                  <a:gd name="T45" fmla="*/ 222 h 2016"/>
                  <a:gd name="T46" fmla="*/ 601 w 2016"/>
                  <a:gd name="T47" fmla="*/ 188 h 2016"/>
                  <a:gd name="T48" fmla="*/ 1008 w 2016"/>
                  <a:gd name="T49" fmla="*/ 182 h 2016"/>
                  <a:gd name="T50" fmla="*/ 1008 w 2016"/>
                  <a:gd name="T51" fmla="*/ 0 h 2016"/>
                  <a:gd name="T52" fmla="*/ 593 w 2016"/>
                  <a:gd name="T53" fmla="*/ 6 h 2016"/>
                  <a:gd name="T54" fmla="*/ 348 w 2016"/>
                  <a:gd name="T55" fmla="*/ 53 h 2016"/>
                  <a:gd name="T56" fmla="*/ 169 w 2016"/>
                  <a:gd name="T57" fmla="*/ 169 h 2016"/>
                  <a:gd name="T58" fmla="*/ 53 w 2016"/>
                  <a:gd name="T59" fmla="*/ 348 h 2016"/>
                  <a:gd name="T60" fmla="*/ 6 w 2016"/>
                  <a:gd name="T61" fmla="*/ 593 h 2016"/>
                  <a:gd name="T62" fmla="*/ 0 w 2016"/>
                  <a:gd name="T63" fmla="*/ 1008 h 2016"/>
                  <a:gd name="T64" fmla="*/ 6 w 2016"/>
                  <a:gd name="T65" fmla="*/ 1423 h 2016"/>
                  <a:gd name="T66" fmla="*/ 53 w 2016"/>
                  <a:gd name="T67" fmla="*/ 1668 h 2016"/>
                  <a:gd name="T68" fmla="*/ 169 w 2016"/>
                  <a:gd name="T69" fmla="*/ 1847 h 2016"/>
                  <a:gd name="T70" fmla="*/ 348 w 2016"/>
                  <a:gd name="T71" fmla="*/ 1963 h 2016"/>
                  <a:gd name="T72" fmla="*/ 593 w 2016"/>
                  <a:gd name="T73" fmla="*/ 2010 h 2016"/>
                  <a:gd name="T74" fmla="*/ 1008 w 2016"/>
                  <a:gd name="T75" fmla="*/ 2016 h 2016"/>
                  <a:gd name="T76" fmla="*/ 1423 w 2016"/>
                  <a:gd name="T77" fmla="*/ 2010 h 2016"/>
                  <a:gd name="T78" fmla="*/ 1668 w 2016"/>
                  <a:gd name="T79" fmla="*/ 1963 h 2016"/>
                  <a:gd name="T80" fmla="*/ 1847 w 2016"/>
                  <a:gd name="T81" fmla="*/ 1847 h 2016"/>
                  <a:gd name="T82" fmla="*/ 1963 w 2016"/>
                  <a:gd name="T83" fmla="*/ 1668 h 2016"/>
                  <a:gd name="T84" fmla="*/ 2010 w 2016"/>
                  <a:gd name="T85" fmla="*/ 1423 h 2016"/>
                  <a:gd name="T86" fmla="*/ 2016 w 2016"/>
                  <a:gd name="T87" fmla="*/ 1008 h 2016"/>
                  <a:gd name="T88" fmla="*/ 2010 w 2016"/>
                  <a:gd name="T89" fmla="*/ 593 h 2016"/>
                  <a:gd name="T90" fmla="*/ 1963 w 2016"/>
                  <a:gd name="T91" fmla="*/ 348 h 2016"/>
                  <a:gd name="T92" fmla="*/ 1847 w 2016"/>
                  <a:gd name="T93" fmla="*/ 169 h 2016"/>
                  <a:gd name="T94" fmla="*/ 1668 w 2016"/>
                  <a:gd name="T95" fmla="*/ 53 h 2016"/>
                  <a:gd name="T96" fmla="*/ 1423 w 2016"/>
                  <a:gd name="T97" fmla="*/ 6 h 2016"/>
                  <a:gd name="T98" fmla="*/ 1008 w 2016"/>
                  <a:gd name="T99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6" h="2016">
                    <a:moveTo>
                      <a:pt x="1008" y="182"/>
                    </a:moveTo>
                    <a:cubicBezTo>
                      <a:pt x="1277" y="182"/>
                      <a:pt x="1309" y="183"/>
                      <a:pt x="1415" y="188"/>
                    </a:cubicBezTo>
                    <a:cubicBezTo>
                      <a:pt x="1513" y="192"/>
                      <a:pt x="1567" y="209"/>
                      <a:pt x="1602" y="222"/>
                    </a:cubicBezTo>
                    <a:cubicBezTo>
                      <a:pt x="1649" y="241"/>
                      <a:pt x="1683" y="263"/>
                      <a:pt x="1718" y="298"/>
                    </a:cubicBezTo>
                    <a:cubicBezTo>
                      <a:pt x="1753" y="333"/>
                      <a:pt x="1775" y="367"/>
                      <a:pt x="1794" y="414"/>
                    </a:cubicBezTo>
                    <a:cubicBezTo>
                      <a:pt x="1807" y="449"/>
                      <a:pt x="1824" y="503"/>
                      <a:pt x="1828" y="601"/>
                    </a:cubicBezTo>
                    <a:cubicBezTo>
                      <a:pt x="1833" y="707"/>
                      <a:pt x="1834" y="739"/>
                      <a:pt x="1834" y="1008"/>
                    </a:cubicBezTo>
                    <a:cubicBezTo>
                      <a:pt x="1834" y="1277"/>
                      <a:pt x="1833" y="1309"/>
                      <a:pt x="1828" y="1415"/>
                    </a:cubicBezTo>
                    <a:cubicBezTo>
                      <a:pt x="1824" y="1513"/>
                      <a:pt x="1807" y="1567"/>
                      <a:pt x="1794" y="1602"/>
                    </a:cubicBezTo>
                    <a:cubicBezTo>
                      <a:pt x="1775" y="1649"/>
                      <a:pt x="1753" y="1683"/>
                      <a:pt x="1718" y="1718"/>
                    </a:cubicBezTo>
                    <a:cubicBezTo>
                      <a:pt x="1683" y="1753"/>
                      <a:pt x="1649" y="1775"/>
                      <a:pt x="1602" y="1794"/>
                    </a:cubicBezTo>
                    <a:cubicBezTo>
                      <a:pt x="1567" y="1807"/>
                      <a:pt x="1513" y="1824"/>
                      <a:pt x="1415" y="1828"/>
                    </a:cubicBezTo>
                    <a:cubicBezTo>
                      <a:pt x="1309" y="1833"/>
                      <a:pt x="1277" y="1834"/>
                      <a:pt x="1008" y="1834"/>
                    </a:cubicBezTo>
                    <a:cubicBezTo>
                      <a:pt x="739" y="1834"/>
                      <a:pt x="707" y="1833"/>
                      <a:pt x="601" y="1828"/>
                    </a:cubicBezTo>
                    <a:cubicBezTo>
                      <a:pt x="503" y="1824"/>
                      <a:pt x="449" y="1807"/>
                      <a:pt x="414" y="1794"/>
                    </a:cubicBezTo>
                    <a:cubicBezTo>
                      <a:pt x="367" y="1775"/>
                      <a:pt x="333" y="1753"/>
                      <a:pt x="298" y="1718"/>
                    </a:cubicBezTo>
                    <a:cubicBezTo>
                      <a:pt x="263" y="1683"/>
                      <a:pt x="241" y="1649"/>
                      <a:pt x="222" y="1602"/>
                    </a:cubicBezTo>
                    <a:cubicBezTo>
                      <a:pt x="209" y="1567"/>
                      <a:pt x="192" y="1513"/>
                      <a:pt x="188" y="1415"/>
                    </a:cubicBezTo>
                    <a:cubicBezTo>
                      <a:pt x="183" y="1309"/>
                      <a:pt x="182" y="1277"/>
                      <a:pt x="182" y="1008"/>
                    </a:cubicBezTo>
                    <a:cubicBezTo>
                      <a:pt x="182" y="739"/>
                      <a:pt x="183" y="707"/>
                      <a:pt x="188" y="601"/>
                    </a:cubicBezTo>
                    <a:cubicBezTo>
                      <a:pt x="192" y="503"/>
                      <a:pt x="209" y="449"/>
                      <a:pt x="222" y="414"/>
                    </a:cubicBezTo>
                    <a:cubicBezTo>
                      <a:pt x="241" y="367"/>
                      <a:pt x="263" y="333"/>
                      <a:pt x="298" y="298"/>
                    </a:cubicBezTo>
                    <a:cubicBezTo>
                      <a:pt x="333" y="263"/>
                      <a:pt x="367" y="241"/>
                      <a:pt x="414" y="222"/>
                    </a:cubicBezTo>
                    <a:cubicBezTo>
                      <a:pt x="449" y="209"/>
                      <a:pt x="503" y="192"/>
                      <a:pt x="601" y="188"/>
                    </a:cubicBezTo>
                    <a:cubicBezTo>
                      <a:pt x="707" y="183"/>
                      <a:pt x="739" y="182"/>
                      <a:pt x="1008" y="182"/>
                    </a:cubicBezTo>
                    <a:moveTo>
                      <a:pt x="1008" y="0"/>
                    </a:moveTo>
                    <a:cubicBezTo>
                      <a:pt x="734" y="0"/>
                      <a:pt x="700" y="1"/>
                      <a:pt x="593" y="6"/>
                    </a:cubicBezTo>
                    <a:cubicBezTo>
                      <a:pt x="485" y="11"/>
                      <a:pt x="412" y="28"/>
                      <a:pt x="348" y="53"/>
                    </a:cubicBezTo>
                    <a:cubicBezTo>
                      <a:pt x="282" y="79"/>
                      <a:pt x="225" y="113"/>
                      <a:pt x="169" y="169"/>
                    </a:cubicBezTo>
                    <a:cubicBezTo>
                      <a:pt x="113" y="225"/>
                      <a:pt x="79" y="282"/>
                      <a:pt x="53" y="348"/>
                    </a:cubicBezTo>
                    <a:cubicBezTo>
                      <a:pt x="28" y="412"/>
                      <a:pt x="11" y="485"/>
                      <a:pt x="6" y="593"/>
                    </a:cubicBezTo>
                    <a:cubicBezTo>
                      <a:pt x="1" y="700"/>
                      <a:pt x="0" y="734"/>
                      <a:pt x="0" y="1008"/>
                    </a:cubicBezTo>
                    <a:cubicBezTo>
                      <a:pt x="0" y="1282"/>
                      <a:pt x="1" y="1316"/>
                      <a:pt x="6" y="1423"/>
                    </a:cubicBezTo>
                    <a:cubicBezTo>
                      <a:pt x="11" y="1531"/>
                      <a:pt x="28" y="1604"/>
                      <a:pt x="53" y="1668"/>
                    </a:cubicBezTo>
                    <a:cubicBezTo>
                      <a:pt x="79" y="1734"/>
                      <a:pt x="113" y="1791"/>
                      <a:pt x="169" y="1847"/>
                    </a:cubicBezTo>
                    <a:cubicBezTo>
                      <a:pt x="225" y="1903"/>
                      <a:pt x="282" y="1937"/>
                      <a:pt x="348" y="1963"/>
                    </a:cubicBezTo>
                    <a:cubicBezTo>
                      <a:pt x="412" y="1988"/>
                      <a:pt x="485" y="2005"/>
                      <a:pt x="593" y="2010"/>
                    </a:cubicBezTo>
                    <a:cubicBezTo>
                      <a:pt x="700" y="2015"/>
                      <a:pt x="734" y="2016"/>
                      <a:pt x="1008" y="2016"/>
                    </a:cubicBezTo>
                    <a:cubicBezTo>
                      <a:pt x="1282" y="2016"/>
                      <a:pt x="1316" y="2015"/>
                      <a:pt x="1423" y="2010"/>
                    </a:cubicBezTo>
                    <a:cubicBezTo>
                      <a:pt x="1531" y="2005"/>
                      <a:pt x="1604" y="1988"/>
                      <a:pt x="1668" y="1963"/>
                    </a:cubicBezTo>
                    <a:cubicBezTo>
                      <a:pt x="1734" y="1937"/>
                      <a:pt x="1791" y="1903"/>
                      <a:pt x="1847" y="1847"/>
                    </a:cubicBezTo>
                    <a:cubicBezTo>
                      <a:pt x="1903" y="1791"/>
                      <a:pt x="1937" y="1734"/>
                      <a:pt x="1963" y="1668"/>
                    </a:cubicBezTo>
                    <a:cubicBezTo>
                      <a:pt x="1988" y="1604"/>
                      <a:pt x="2005" y="1531"/>
                      <a:pt x="2010" y="1423"/>
                    </a:cubicBezTo>
                    <a:cubicBezTo>
                      <a:pt x="2015" y="1316"/>
                      <a:pt x="2016" y="1282"/>
                      <a:pt x="2016" y="1008"/>
                    </a:cubicBezTo>
                    <a:cubicBezTo>
                      <a:pt x="2016" y="734"/>
                      <a:pt x="2015" y="700"/>
                      <a:pt x="2010" y="593"/>
                    </a:cubicBezTo>
                    <a:cubicBezTo>
                      <a:pt x="2005" y="485"/>
                      <a:pt x="1988" y="412"/>
                      <a:pt x="1963" y="348"/>
                    </a:cubicBezTo>
                    <a:cubicBezTo>
                      <a:pt x="1937" y="282"/>
                      <a:pt x="1903" y="225"/>
                      <a:pt x="1847" y="169"/>
                    </a:cubicBezTo>
                    <a:cubicBezTo>
                      <a:pt x="1791" y="113"/>
                      <a:pt x="1734" y="79"/>
                      <a:pt x="1668" y="53"/>
                    </a:cubicBezTo>
                    <a:cubicBezTo>
                      <a:pt x="1604" y="28"/>
                      <a:pt x="1531" y="11"/>
                      <a:pt x="1423" y="6"/>
                    </a:cubicBezTo>
                    <a:cubicBezTo>
                      <a:pt x="1316" y="1"/>
                      <a:pt x="1282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BBDC5DC2-A3E5-2962-AF11-1A51499DB79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31" y="1550"/>
                <a:ext cx="1216" cy="1218"/>
              </a:xfrm>
              <a:custGeom>
                <a:avLst/>
                <a:gdLst>
                  <a:gd name="T0" fmla="*/ 517 w 1034"/>
                  <a:gd name="T1" fmla="*/ 0 h 1034"/>
                  <a:gd name="T2" fmla="*/ 0 w 1034"/>
                  <a:gd name="T3" fmla="*/ 517 h 1034"/>
                  <a:gd name="T4" fmla="*/ 517 w 1034"/>
                  <a:gd name="T5" fmla="*/ 1034 h 1034"/>
                  <a:gd name="T6" fmla="*/ 1034 w 1034"/>
                  <a:gd name="T7" fmla="*/ 517 h 1034"/>
                  <a:gd name="T8" fmla="*/ 517 w 1034"/>
                  <a:gd name="T9" fmla="*/ 0 h 1034"/>
                  <a:gd name="T10" fmla="*/ 517 w 1034"/>
                  <a:gd name="T11" fmla="*/ 853 h 1034"/>
                  <a:gd name="T12" fmla="*/ 181 w 1034"/>
                  <a:gd name="T13" fmla="*/ 517 h 1034"/>
                  <a:gd name="T14" fmla="*/ 517 w 1034"/>
                  <a:gd name="T15" fmla="*/ 181 h 1034"/>
                  <a:gd name="T16" fmla="*/ 853 w 1034"/>
                  <a:gd name="T17" fmla="*/ 517 h 1034"/>
                  <a:gd name="T18" fmla="*/ 517 w 1034"/>
                  <a:gd name="T19" fmla="*/ 853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4" h="1034">
                    <a:moveTo>
                      <a:pt x="517" y="0"/>
                    </a:moveTo>
                    <a:cubicBezTo>
                      <a:pt x="231" y="0"/>
                      <a:pt x="0" y="231"/>
                      <a:pt x="0" y="517"/>
                    </a:cubicBezTo>
                    <a:cubicBezTo>
                      <a:pt x="0" y="803"/>
                      <a:pt x="231" y="1034"/>
                      <a:pt x="517" y="1034"/>
                    </a:cubicBezTo>
                    <a:cubicBezTo>
                      <a:pt x="803" y="1034"/>
                      <a:pt x="1034" y="803"/>
                      <a:pt x="1034" y="517"/>
                    </a:cubicBezTo>
                    <a:cubicBezTo>
                      <a:pt x="1034" y="231"/>
                      <a:pt x="803" y="0"/>
                      <a:pt x="517" y="0"/>
                    </a:cubicBezTo>
                    <a:close/>
                    <a:moveTo>
                      <a:pt x="517" y="853"/>
                    </a:moveTo>
                    <a:cubicBezTo>
                      <a:pt x="331" y="853"/>
                      <a:pt x="181" y="703"/>
                      <a:pt x="181" y="517"/>
                    </a:cubicBezTo>
                    <a:cubicBezTo>
                      <a:pt x="181" y="331"/>
                      <a:pt x="331" y="181"/>
                      <a:pt x="517" y="181"/>
                    </a:cubicBezTo>
                    <a:cubicBezTo>
                      <a:pt x="703" y="181"/>
                      <a:pt x="853" y="331"/>
                      <a:pt x="853" y="517"/>
                    </a:cubicBezTo>
                    <a:cubicBezTo>
                      <a:pt x="853" y="703"/>
                      <a:pt x="703" y="853"/>
                      <a:pt x="517" y="8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Oval 7">
                <a:extLst>
                  <a:ext uri="{FF2B5EF4-FFF2-40B4-BE49-F238E27FC236}">
                    <a16:creationId xmlns:a16="http://schemas.microsoft.com/office/drawing/2014/main" id="{A37CBBE8-47E6-18A7-6A66-9009E96196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329" y="1383"/>
                <a:ext cx="285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B9949FE9-C734-1308-F4E7-E12D5825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77853" y="4081331"/>
              <a:ext cx="198712" cy="13716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B843766-C686-78CC-9812-118C4BFB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0535" y="4081331"/>
              <a:ext cx="137968" cy="13716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B53DCFA-2CDA-FA28-220F-FF5D2D674F84}"/>
              </a:ext>
            </a:extLst>
          </p:cNvPr>
          <p:cNvSpPr txBox="1"/>
          <p:nvPr userDrawn="1"/>
        </p:nvSpPr>
        <p:spPr bwMode="gray">
          <a:xfrm>
            <a:off x="4313238" y="5441831"/>
            <a:ext cx="4101089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is a trademark or registered trademark of Qualcomm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Incorporated. Other products and brand names may be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registered trademarks of their respective owners.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5E6746-EB76-DA4D-C8F9-3CE4360509E9}"/>
              </a:ext>
            </a:extLst>
          </p:cNvPr>
          <p:cNvSpPr txBox="1"/>
          <p:nvPr userDrawn="1"/>
        </p:nvSpPr>
        <p:spPr bwMode="gray">
          <a:xfrm>
            <a:off x="7886701" y="5441831"/>
            <a:ext cx="3858610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 within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16779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rgbClr val="214ACD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C4299A6-E92A-426F-8BF2-F5974985648B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847768" y="5234191"/>
            <a:ext cx="1616145" cy="296224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Microsoft Sans Serif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C46E43E-DAC5-48FD-B064-58807FF1A8C2}"/>
              </a:ext>
            </a:extLst>
          </p:cNvPr>
          <p:cNvSpPr txBox="1"/>
          <p:nvPr userDrawn="1"/>
        </p:nvSpPr>
        <p:spPr bwMode="gray">
          <a:xfrm>
            <a:off x="847768" y="5687930"/>
            <a:ext cx="3127218" cy="616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qualcomm.com &amp; qualcomm.com/blog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DEABFE-66C4-5947-8424-FF8BFD492C38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1F46C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41E068-486B-0543-4130-3D8176627778}"/>
              </a:ext>
            </a:extLst>
          </p:cNvPr>
          <p:cNvGrpSpPr/>
          <p:nvPr userDrawn="1"/>
        </p:nvGrpSpPr>
        <p:grpSpPr>
          <a:xfrm>
            <a:off x="1710812" y="5696712"/>
            <a:ext cx="1036171" cy="137160"/>
            <a:chOff x="2442332" y="4081331"/>
            <a:chExt cx="1036171" cy="137160"/>
          </a:xfrm>
          <a:solidFill>
            <a:schemeClr val="bg1"/>
          </a:solidFill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DE91238-9485-8E94-027E-16F7C041DF5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45092" y="4081331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233E33BB-455A-9947-5EE1-DF56753F870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442332" y="4081331"/>
              <a:ext cx="138792" cy="137160"/>
              <a:chOff x="3331" y="1656"/>
              <a:chExt cx="1020" cy="1008"/>
            </a:xfrm>
            <a:grpFill/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C8B65F3F-3643-23C8-939A-CFFEDC20343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9A36BC85-9A15-8F8B-C0A9-0CFC53B9D39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04476DB9-9A8B-9A53-594B-AA02AE22E7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77851" y="4081836"/>
              <a:ext cx="136034" cy="136150"/>
              <a:chOff x="2653" y="972"/>
              <a:chExt cx="2372" cy="2374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DC5FEC81-F12C-C503-0399-FF0ECAB731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53" y="972"/>
                <a:ext cx="2372" cy="2374"/>
              </a:xfrm>
              <a:custGeom>
                <a:avLst/>
                <a:gdLst>
                  <a:gd name="T0" fmla="*/ 1008 w 2016"/>
                  <a:gd name="T1" fmla="*/ 182 h 2016"/>
                  <a:gd name="T2" fmla="*/ 1415 w 2016"/>
                  <a:gd name="T3" fmla="*/ 188 h 2016"/>
                  <a:gd name="T4" fmla="*/ 1602 w 2016"/>
                  <a:gd name="T5" fmla="*/ 222 h 2016"/>
                  <a:gd name="T6" fmla="*/ 1718 w 2016"/>
                  <a:gd name="T7" fmla="*/ 298 h 2016"/>
                  <a:gd name="T8" fmla="*/ 1794 w 2016"/>
                  <a:gd name="T9" fmla="*/ 414 h 2016"/>
                  <a:gd name="T10" fmla="*/ 1828 w 2016"/>
                  <a:gd name="T11" fmla="*/ 601 h 2016"/>
                  <a:gd name="T12" fmla="*/ 1834 w 2016"/>
                  <a:gd name="T13" fmla="*/ 1008 h 2016"/>
                  <a:gd name="T14" fmla="*/ 1828 w 2016"/>
                  <a:gd name="T15" fmla="*/ 1415 h 2016"/>
                  <a:gd name="T16" fmla="*/ 1794 w 2016"/>
                  <a:gd name="T17" fmla="*/ 1602 h 2016"/>
                  <a:gd name="T18" fmla="*/ 1718 w 2016"/>
                  <a:gd name="T19" fmla="*/ 1718 h 2016"/>
                  <a:gd name="T20" fmla="*/ 1602 w 2016"/>
                  <a:gd name="T21" fmla="*/ 1794 h 2016"/>
                  <a:gd name="T22" fmla="*/ 1415 w 2016"/>
                  <a:gd name="T23" fmla="*/ 1828 h 2016"/>
                  <a:gd name="T24" fmla="*/ 1008 w 2016"/>
                  <a:gd name="T25" fmla="*/ 1834 h 2016"/>
                  <a:gd name="T26" fmla="*/ 601 w 2016"/>
                  <a:gd name="T27" fmla="*/ 1828 h 2016"/>
                  <a:gd name="T28" fmla="*/ 414 w 2016"/>
                  <a:gd name="T29" fmla="*/ 1794 h 2016"/>
                  <a:gd name="T30" fmla="*/ 298 w 2016"/>
                  <a:gd name="T31" fmla="*/ 1718 h 2016"/>
                  <a:gd name="T32" fmla="*/ 222 w 2016"/>
                  <a:gd name="T33" fmla="*/ 1602 h 2016"/>
                  <a:gd name="T34" fmla="*/ 188 w 2016"/>
                  <a:gd name="T35" fmla="*/ 1415 h 2016"/>
                  <a:gd name="T36" fmla="*/ 182 w 2016"/>
                  <a:gd name="T37" fmla="*/ 1008 h 2016"/>
                  <a:gd name="T38" fmla="*/ 188 w 2016"/>
                  <a:gd name="T39" fmla="*/ 601 h 2016"/>
                  <a:gd name="T40" fmla="*/ 222 w 2016"/>
                  <a:gd name="T41" fmla="*/ 414 h 2016"/>
                  <a:gd name="T42" fmla="*/ 298 w 2016"/>
                  <a:gd name="T43" fmla="*/ 298 h 2016"/>
                  <a:gd name="T44" fmla="*/ 414 w 2016"/>
                  <a:gd name="T45" fmla="*/ 222 h 2016"/>
                  <a:gd name="T46" fmla="*/ 601 w 2016"/>
                  <a:gd name="T47" fmla="*/ 188 h 2016"/>
                  <a:gd name="T48" fmla="*/ 1008 w 2016"/>
                  <a:gd name="T49" fmla="*/ 182 h 2016"/>
                  <a:gd name="T50" fmla="*/ 1008 w 2016"/>
                  <a:gd name="T51" fmla="*/ 0 h 2016"/>
                  <a:gd name="T52" fmla="*/ 593 w 2016"/>
                  <a:gd name="T53" fmla="*/ 6 h 2016"/>
                  <a:gd name="T54" fmla="*/ 348 w 2016"/>
                  <a:gd name="T55" fmla="*/ 53 h 2016"/>
                  <a:gd name="T56" fmla="*/ 169 w 2016"/>
                  <a:gd name="T57" fmla="*/ 169 h 2016"/>
                  <a:gd name="T58" fmla="*/ 53 w 2016"/>
                  <a:gd name="T59" fmla="*/ 348 h 2016"/>
                  <a:gd name="T60" fmla="*/ 6 w 2016"/>
                  <a:gd name="T61" fmla="*/ 593 h 2016"/>
                  <a:gd name="T62" fmla="*/ 0 w 2016"/>
                  <a:gd name="T63" fmla="*/ 1008 h 2016"/>
                  <a:gd name="T64" fmla="*/ 6 w 2016"/>
                  <a:gd name="T65" fmla="*/ 1423 h 2016"/>
                  <a:gd name="T66" fmla="*/ 53 w 2016"/>
                  <a:gd name="T67" fmla="*/ 1668 h 2016"/>
                  <a:gd name="T68" fmla="*/ 169 w 2016"/>
                  <a:gd name="T69" fmla="*/ 1847 h 2016"/>
                  <a:gd name="T70" fmla="*/ 348 w 2016"/>
                  <a:gd name="T71" fmla="*/ 1963 h 2016"/>
                  <a:gd name="T72" fmla="*/ 593 w 2016"/>
                  <a:gd name="T73" fmla="*/ 2010 h 2016"/>
                  <a:gd name="T74" fmla="*/ 1008 w 2016"/>
                  <a:gd name="T75" fmla="*/ 2016 h 2016"/>
                  <a:gd name="T76" fmla="*/ 1423 w 2016"/>
                  <a:gd name="T77" fmla="*/ 2010 h 2016"/>
                  <a:gd name="T78" fmla="*/ 1668 w 2016"/>
                  <a:gd name="T79" fmla="*/ 1963 h 2016"/>
                  <a:gd name="T80" fmla="*/ 1847 w 2016"/>
                  <a:gd name="T81" fmla="*/ 1847 h 2016"/>
                  <a:gd name="T82" fmla="*/ 1963 w 2016"/>
                  <a:gd name="T83" fmla="*/ 1668 h 2016"/>
                  <a:gd name="T84" fmla="*/ 2010 w 2016"/>
                  <a:gd name="T85" fmla="*/ 1423 h 2016"/>
                  <a:gd name="T86" fmla="*/ 2016 w 2016"/>
                  <a:gd name="T87" fmla="*/ 1008 h 2016"/>
                  <a:gd name="T88" fmla="*/ 2010 w 2016"/>
                  <a:gd name="T89" fmla="*/ 593 h 2016"/>
                  <a:gd name="T90" fmla="*/ 1963 w 2016"/>
                  <a:gd name="T91" fmla="*/ 348 h 2016"/>
                  <a:gd name="T92" fmla="*/ 1847 w 2016"/>
                  <a:gd name="T93" fmla="*/ 169 h 2016"/>
                  <a:gd name="T94" fmla="*/ 1668 w 2016"/>
                  <a:gd name="T95" fmla="*/ 53 h 2016"/>
                  <a:gd name="T96" fmla="*/ 1423 w 2016"/>
                  <a:gd name="T97" fmla="*/ 6 h 2016"/>
                  <a:gd name="T98" fmla="*/ 1008 w 2016"/>
                  <a:gd name="T99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6" h="2016">
                    <a:moveTo>
                      <a:pt x="1008" y="182"/>
                    </a:moveTo>
                    <a:cubicBezTo>
                      <a:pt x="1277" y="182"/>
                      <a:pt x="1309" y="183"/>
                      <a:pt x="1415" y="188"/>
                    </a:cubicBezTo>
                    <a:cubicBezTo>
                      <a:pt x="1513" y="192"/>
                      <a:pt x="1567" y="209"/>
                      <a:pt x="1602" y="222"/>
                    </a:cubicBezTo>
                    <a:cubicBezTo>
                      <a:pt x="1649" y="241"/>
                      <a:pt x="1683" y="263"/>
                      <a:pt x="1718" y="298"/>
                    </a:cubicBezTo>
                    <a:cubicBezTo>
                      <a:pt x="1753" y="333"/>
                      <a:pt x="1775" y="367"/>
                      <a:pt x="1794" y="414"/>
                    </a:cubicBezTo>
                    <a:cubicBezTo>
                      <a:pt x="1807" y="449"/>
                      <a:pt x="1824" y="503"/>
                      <a:pt x="1828" y="601"/>
                    </a:cubicBezTo>
                    <a:cubicBezTo>
                      <a:pt x="1833" y="707"/>
                      <a:pt x="1834" y="739"/>
                      <a:pt x="1834" y="1008"/>
                    </a:cubicBezTo>
                    <a:cubicBezTo>
                      <a:pt x="1834" y="1277"/>
                      <a:pt x="1833" y="1309"/>
                      <a:pt x="1828" y="1415"/>
                    </a:cubicBezTo>
                    <a:cubicBezTo>
                      <a:pt x="1824" y="1513"/>
                      <a:pt x="1807" y="1567"/>
                      <a:pt x="1794" y="1602"/>
                    </a:cubicBezTo>
                    <a:cubicBezTo>
                      <a:pt x="1775" y="1649"/>
                      <a:pt x="1753" y="1683"/>
                      <a:pt x="1718" y="1718"/>
                    </a:cubicBezTo>
                    <a:cubicBezTo>
                      <a:pt x="1683" y="1753"/>
                      <a:pt x="1649" y="1775"/>
                      <a:pt x="1602" y="1794"/>
                    </a:cubicBezTo>
                    <a:cubicBezTo>
                      <a:pt x="1567" y="1807"/>
                      <a:pt x="1513" y="1824"/>
                      <a:pt x="1415" y="1828"/>
                    </a:cubicBezTo>
                    <a:cubicBezTo>
                      <a:pt x="1309" y="1833"/>
                      <a:pt x="1277" y="1834"/>
                      <a:pt x="1008" y="1834"/>
                    </a:cubicBezTo>
                    <a:cubicBezTo>
                      <a:pt x="739" y="1834"/>
                      <a:pt x="707" y="1833"/>
                      <a:pt x="601" y="1828"/>
                    </a:cubicBezTo>
                    <a:cubicBezTo>
                      <a:pt x="503" y="1824"/>
                      <a:pt x="449" y="1807"/>
                      <a:pt x="414" y="1794"/>
                    </a:cubicBezTo>
                    <a:cubicBezTo>
                      <a:pt x="367" y="1775"/>
                      <a:pt x="333" y="1753"/>
                      <a:pt x="298" y="1718"/>
                    </a:cubicBezTo>
                    <a:cubicBezTo>
                      <a:pt x="263" y="1683"/>
                      <a:pt x="241" y="1649"/>
                      <a:pt x="222" y="1602"/>
                    </a:cubicBezTo>
                    <a:cubicBezTo>
                      <a:pt x="209" y="1567"/>
                      <a:pt x="192" y="1513"/>
                      <a:pt x="188" y="1415"/>
                    </a:cubicBezTo>
                    <a:cubicBezTo>
                      <a:pt x="183" y="1309"/>
                      <a:pt x="182" y="1277"/>
                      <a:pt x="182" y="1008"/>
                    </a:cubicBezTo>
                    <a:cubicBezTo>
                      <a:pt x="182" y="739"/>
                      <a:pt x="183" y="707"/>
                      <a:pt x="188" y="601"/>
                    </a:cubicBezTo>
                    <a:cubicBezTo>
                      <a:pt x="192" y="503"/>
                      <a:pt x="209" y="449"/>
                      <a:pt x="222" y="414"/>
                    </a:cubicBezTo>
                    <a:cubicBezTo>
                      <a:pt x="241" y="367"/>
                      <a:pt x="263" y="333"/>
                      <a:pt x="298" y="298"/>
                    </a:cubicBezTo>
                    <a:cubicBezTo>
                      <a:pt x="333" y="263"/>
                      <a:pt x="367" y="241"/>
                      <a:pt x="414" y="222"/>
                    </a:cubicBezTo>
                    <a:cubicBezTo>
                      <a:pt x="449" y="209"/>
                      <a:pt x="503" y="192"/>
                      <a:pt x="601" y="188"/>
                    </a:cubicBezTo>
                    <a:cubicBezTo>
                      <a:pt x="707" y="183"/>
                      <a:pt x="739" y="182"/>
                      <a:pt x="1008" y="182"/>
                    </a:cubicBezTo>
                    <a:moveTo>
                      <a:pt x="1008" y="0"/>
                    </a:moveTo>
                    <a:cubicBezTo>
                      <a:pt x="734" y="0"/>
                      <a:pt x="700" y="1"/>
                      <a:pt x="593" y="6"/>
                    </a:cubicBezTo>
                    <a:cubicBezTo>
                      <a:pt x="485" y="11"/>
                      <a:pt x="412" y="28"/>
                      <a:pt x="348" y="53"/>
                    </a:cubicBezTo>
                    <a:cubicBezTo>
                      <a:pt x="282" y="79"/>
                      <a:pt x="225" y="113"/>
                      <a:pt x="169" y="169"/>
                    </a:cubicBezTo>
                    <a:cubicBezTo>
                      <a:pt x="113" y="225"/>
                      <a:pt x="79" y="282"/>
                      <a:pt x="53" y="348"/>
                    </a:cubicBezTo>
                    <a:cubicBezTo>
                      <a:pt x="28" y="412"/>
                      <a:pt x="11" y="485"/>
                      <a:pt x="6" y="593"/>
                    </a:cubicBezTo>
                    <a:cubicBezTo>
                      <a:pt x="1" y="700"/>
                      <a:pt x="0" y="734"/>
                      <a:pt x="0" y="1008"/>
                    </a:cubicBezTo>
                    <a:cubicBezTo>
                      <a:pt x="0" y="1282"/>
                      <a:pt x="1" y="1316"/>
                      <a:pt x="6" y="1423"/>
                    </a:cubicBezTo>
                    <a:cubicBezTo>
                      <a:pt x="11" y="1531"/>
                      <a:pt x="28" y="1604"/>
                      <a:pt x="53" y="1668"/>
                    </a:cubicBezTo>
                    <a:cubicBezTo>
                      <a:pt x="79" y="1734"/>
                      <a:pt x="113" y="1791"/>
                      <a:pt x="169" y="1847"/>
                    </a:cubicBezTo>
                    <a:cubicBezTo>
                      <a:pt x="225" y="1903"/>
                      <a:pt x="282" y="1937"/>
                      <a:pt x="348" y="1963"/>
                    </a:cubicBezTo>
                    <a:cubicBezTo>
                      <a:pt x="412" y="1988"/>
                      <a:pt x="485" y="2005"/>
                      <a:pt x="593" y="2010"/>
                    </a:cubicBezTo>
                    <a:cubicBezTo>
                      <a:pt x="700" y="2015"/>
                      <a:pt x="734" y="2016"/>
                      <a:pt x="1008" y="2016"/>
                    </a:cubicBezTo>
                    <a:cubicBezTo>
                      <a:pt x="1282" y="2016"/>
                      <a:pt x="1316" y="2015"/>
                      <a:pt x="1423" y="2010"/>
                    </a:cubicBezTo>
                    <a:cubicBezTo>
                      <a:pt x="1531" y="2005"/>
                      <a:pt x="1604" y="1988"/>
                      <a:pt x="1668" y="1963"/>
                    </a:cubicBezTo>
                    <a:cubicBezTo>
                      <a:pt x="1734" y="1937"/>
                      <a:pt x="1791" y="1903"/>
                      <a:pt x="1847" y="1847"/>
                    </a:cubicBezTo>
                    <a:cubicBezTo>
                      <a:pt x="1903" y="1791"/>
                      <a:pt x="1937" y="1734"/>
                      <a:pt x="1963" y="1668"/>
                    </a:cubicBezTo>
                    <a:cubicBezTo>
                      <a:pt x="1988" y="1604"/>
                      <a:pt x="2005" y="1531"/>
                      <a:pt x="2010" y="1423"/>
                    </a:cubicBezTo>
                    <a:cubicBezTo>
                      <a:pt x="2015" y="1316"/>
                      <a:pt x="2016" y="1282"/>
                      <a:pt x="2016" y="1008"/>
                    </a:cubicBezTo>
                    <a:cubicBezTo>
                      <a:pt x="2016" y="734"/>
                      <a:pt x="2015" y="700"/>
                      <a:pt x="2010" y="593"/>
                    </a:cubicBezTo>
                    <a:cubicBezTo>
                      <a:pt x="2005" y="485"/>
                      <a:pt x="1988" y="412"/>
                      <a:pt x="1963" y="348"/>
                    </a:cubicBezTo>
                    <a:cubicBezTo>
                      <a:pt x="1937" y="282"/>
                      <a:pt x="1903" y="225"/>
                      <a:pt x="1847" y="169"/>
                    </a:cubicBezTo>
                    <a:cubicBezTo>
                      <a:pt x="1791" y="113"/>
                      <a:pt x="1734" y="79"/>
                      <a:pt x="1668" y="53"/>
                    </a:cubicBezTo>
                    <a:cubicBezTo>
                      <a:pt x="1604" y="28"/>
                      <a:pt x="1531" y="11"/>
                      <a:pt x="1423" y="6"/>
                    </a:cubicBezTo>
                    <a:cubicBezTo>
                      <a:pt x="1316" y="1"/>
                      <a:pt x="1282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51B6A364-AE35-B8CB-DB38-51CB7ABA132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31" y="1550"/>
                <a:ext cx="1216" cy="1218"/>
              </a:xfrm>
              <a:custGeom>
                <a:avLst/>
                <a:gdLst>
                  <a:gd name="T0" fmla="*/ 517 w 1034"/>
                  <a:gd name="T1" fmla="*/ 0 h 1034"/>
                  <a:gd name="T2" fmla="*/ 0 w 1034"/>
                  <a:gd name="T3" fmla="*/ 517 h 1034"/>
                  <a:gd name="T4" fmla="*/ 517 w 1034"/>
                  <a:gd name="T5" fmla="*/ 1034 h 1034"/>
                  <a:gd name="T6" fmla="*/ 1034 w 1034"/>
                  <a:gd name="T7" fmla="*/ 517 h 1034"/>
                  <a:gd name="T8" fmla="*/ 517 w 1034"/>
                  <a:gd name="T9" fmla="*/ 0 h 1034"/>
                  <a:gd name="T10" fmla="*/ 517 w 1034"/>
                  <a:gd name="T11" fmla="*/ 853 h 1034"/>
                  <a:gd name="T12" fmla="*/ 181 w 1034"/>
                  <a:gd name="T13" fmla="*/ 517 h 1034"/>
                  <a:gd name="T14" fmla="*/ 517 w 1034"/>
                  <a:gd name="T15" fmla="*/ 181 h 1034"/>
                  <a:gd name="T16" fmla="*/ 853 w 1034"/>
                  <a:gd name="T17" fmla="*/ 517 h 1034"/>
                  <a:gd name="T18" fmla="*/ 517 w 1034"/>
                  <a:gd name="T19" fmla="*/ 853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4" h="1034">
                    <a:moveTo>
                      <a:pt x="517" y="0"/>
                    </a:moveTo>
                    <a:cubicBezTo>
                      <a:pt x="231" y="0"/>
                      <a:pt x="0" y="231"/>
                      <a:pt x="0" y="517"/>
                    </a:cubicBezTo>
                    <a:cubicBezTo>
                      <a:pt x="0" y="803"/>
                      <a:pt x="231" y="1034"/>
                      <a:pt x="517" y="1034"/>
                    </a:cubicBezTo>
                    <a:cubicBezTo>
                      <a:pt x="803" y="1034"/>
                      <a:pt x="1034" y="803"/>
                      <a:pt x="1034" y="517"/>
                    </a:cubicBezTo>
                    <a:cubicBezTo>
                      <a:pt x="1034" y="231"/>
                      <a:pt x="803" y="0"/>
                      <a:pt x="517" y="0"/>
                    </a:cubicBezTo>
                    <a:close/>
                    <a:moveTo>
                      <a:pt x="517" y="853"/>
                    </a:moveTo>
                    <a:cubicBezTo>
                      <a:pt x="331" y="853"/>
                      <a:pt x="181" y="703"/>
                      <a:pt x="181" y="517"/>
                    </a:cubicBezTo>
                    <a:cubicBezTo>
                      <a:pt x="181" y="331"/>
                      <a:pt x="331" y="181"/>
                      <a:pt x="517" y="181"/>
                    </a:cubicBezTo>
                    <a:cubicBezTo>
                      <a:pt x="703" y="181"/>
                      <a:pt x="853" y="331"/>
                      <a:pt x="853" y="517"/>
                    </a:cubicBezTo>
                    <a:cubicBezTo>
                      <a:pt x="853" y="703"/>
                      <a:pt x="703" y="853"/>
                      <a:pt x="517" y="8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7">
                <a:extLst>
                  <a:ext uri="{FF2B5EF4-FFF2-40B4-BE49-F238E27FC236}">
                    <a16:creationId xmlns:a16="http://schemas.microsoft.com/office/drawing/2014/main" id="{DC4144AE-5CAB-E0C0-F8E3-CEB18CFE6B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329" y="1383"/>
                <a:ext cx="285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2026A78-00BA-BE50-00A6-3FD889B1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77853" y="4081331"/>
              <a:ext cx="198712" cy="13716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4BB85A7-9F56-8BFD-2982-1D196CA5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0535" y="4081331"/>
              <a:ext cx="137968" cy="13716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67FC40-C210-29F6-E244-24E1F03D5E33}"/>
              </a:ext>
            </a:extLst>
          </p:cNvPr>
          <p:cNvSpPr txBox="1"/>
          <p:nvPr userDrawn="1"/>
        </p:nvSpPr>
        <p:spPr bwMode="gray">
          <a:xfrm>
            <a:off x="4313238" y="5441831"/>
            <a:ext cx="4101089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is a trademark or registered trademark of Qualcomm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Incorporated. Other products and brand names may be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registered trademarks of their respective owners.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F7E28D-5EC6-25E1-89D9-70F5E53A85FA}"/>
              </a:ext>
            </a:extLst>
          </p:cNvPr>
          <p:cNvSpPr txBox="1"/>
          <p:nvPr userDrawn="1"/>
        </p:nvSpPr>
        <p:spPr bwMode="gray">
          <a:xfrm>
            <a:off x="7886701" y="5441831"/>
            <a:ext cx="3858610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 within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37474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Gunmet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rgbClr val="44536C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C4299A6-E92A-426F-8BF2-F5974985648B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847768" y="5234191"/>
            <a:ext cx="1616145" cy="296224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Microsoft Sans Serif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F70D0A-56DD-483C-9B92-40FB17FA7A59}"/>
              </a:ext>
            </a:extLst>
          </p:cNvPr>
          <p:cNvSpPr txBox="1"/>
          <p:nvPr userDrawn="1"/>
        </p:nvSpPr>
        <p:spPr bwMode="gray">
          <a:xfrm>
            <a:off x="847768" y="5687930"/>
            <a:ext cx="3127218" cy="616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qualcomm.com &amp; qualcomm.com/blog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624AB4-C8F8-DB43-96C6-817E21A96454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rgbClr val="3F4D63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2C7FFC-0D1B-9CD5-03A8-998B92A2DA6B}"/>
              </a:ext>
            </a:extLst>
          </p:cNvPr>
          <p:cNvGrpSpPr/>
          <p:nvPr userDrawn="1"/>
        </p:nvGrpSpPr>
        <p:grpSpPr>
          <a:xfrm>
            <a:off x="1710812" y="5696712"/>
            <a:ext cx="1036171" cy="137160"/>
            <a:chOff x="2442332" y="4081331"/>
            <a:chExt cx="1036171" cy="137160"/>
          </a:xfrm>
          <a:solidFill>
            <a:schemeClr val="bg1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8F179865-B5B4-EF04-24F6-8AF5475D792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45092" y="4081331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AE9079EC-B465-5574-4564-EE68C08E41A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442332" y="4081331"/>
              <a:ext cx="138792" cy="137160"/>
              <a:chOff x="3331" y="1656"/>
              <a:chExt cx="1020" cy="1008"/>
            </a:xfrm>
            <a:grpFill/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BF0C7DCC-1282-A8D2-04FC-7AAE1D6E559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0428D95C-6C06-D764-49A8-D7A887B2B5C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6C68C859-4EC8-1507-DF29-1BC152138E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77851" y="4081836"/>
              <a:ext cx="136034" cy="136150"/>
              <a:chOff x="2653" y="972"/>
              <a:chExt cx="2372" cy="2374"/>
            </a:xfrm>
            <a:grpFill/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661E46D6-FA00-2261-EF99-579FDD22495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53" y="972"/>
                <a:ext cx="2372" cy="2374"/>
              </a:xfrm>
              <a:custGeom>
                <a:avLst/>
                <a:gdLst>
                  <a:gd name="T0" fmla="*/ 1008 w 2016"/>
                  <a:gd name="T1" fmla="*/ 182 h 2016"/>
                  <a:gd name="T2" fmla="*/ 1415 w 2016"/>
                  <a:gd name="T3" fmla="*/ 188 h 2016"/>
                  <a:gd name="T4" fmla="*/ 1602 w 2016"/>
                  <a:gd name="T5" fmla="*/ 222 h 2016"/>
                  <a:gd name="T6" fmla="*/ 1718 w 2016"/>
                  <a:gd name="T7" fmla="*/ 298 h 2016"/>
                  <a:gd name="T8" fmla="*/ 1794 w 2016"/>
                  <a:gd name="T9" fmla="*/ 414 h 2016"/>
                  <a:gd name="T10" fmla="*/ 1828 w 2016"/>
                  <a:gd name="T11" fmla="*/ 601 h 2016"/>
                  <a:gd name="T12" fmla="*/ 1834 w 2016"/>
                  <a:gd name="T13" fmla="*/ 1008 h 2016"/>
                  <a:gd name="T14" fmla="*/ 1828 w 2016"/>
                  <a:gd name="T15" fmla="*/ 1415 h 2016"/>
                  <a:gd name="T16" fmla="*/ 1794 w 2016"/>
                  <a:gd name="T17" fmla="*/ 1602 h 2016"/>
                  <a:gd name="T18" fmla="*/ 1718 w 2016"/>
                  <a:gd name="T19" fmla="*/ 1718 h 2016"/>
                  <a:gd name="T20" fmla="*/ 1602 w 2016"/>
                  <a:gd name="T21" fmla="*/ 1794 h 2016"/>
                  <a:gd name="T22" fmla="*/ 1415 w 2016"/>
                  <a:gd name="T23" fmla="*/ 1828 h 2016"/>
                  <a:gd name="T24" fmla="*/ 1008 w 2016"/>
                  <a:gd name="T25" fmla="*/ 1834 h 2016"/>
                  <a:gd name="T26" fmla="*/ 601 w 2016"/>
                  <a:gd name="T27" fmla="*/ 1828 h 2016"/>
                  <a:gd name="T28" fmla="*/ 414 w 2016"/>
                  <a:gd name="T29" fmla="*/ 1794 h 2016"/>
                  <a:gd name="T30" fmla="*/ 298 w 2016"/>
                  <a:gd name="T31" fmla="*/ 1718 h 2016"/>
                  <a:gd name="T32" fmla="*/ 222 w 2016"/>
                  <a:gd name="T33" fmla="*/ 1602 h 2016"/>
                  <a:gd name="T34" fmla="*/ 188 w 2016"/>
                  <a:gd name="T35" fmla="*/ 1415 h 2016"/>
                  <a:gd name="T36" fmla="*/ 182 w 2016"/>
                  <a:gd name="T37" fmla="*/ 1008 h 2016"/>
                  <a:gd name="T38" fmla="*/ 188 w 2016"/>
                  <a:gd name="T39" fmla="*/ 601 h 2016"/>
                  <a:gd name="T40" fmla="*/ 222 w 2016"/>
                  <a:gd name="T41" fmla="*/ 414 h 2016"/>
                  <a:gd name="T42" fmla="*/ 298 w 2016"/>
                  <a:gd name="T43" fmla="*/ 298 h 2016"/>
                  <a:gd name="T44" fmla="*/ 414 w 2016"/>
                  <a:gd name="T45" fmla="*/ 222 h 2016"/>
                  <a:gd name="T46" fmla="*/ 601 w 2016"/>
                  <a:gd name="T47" fmla="*/ 188 h 2016"/>
                  <a:gd name="T48" fmla="*/ 1008 w 2016"/>
                  <a:gd name="T49" fmla="*/ 182 h 2016"/>
                  <a:gd name="T50" fmla="*/ 1008 w 2016"/>
                  <a:gd name="T51" fmla="*/ 0 h 2016"/>
                  <a:gd name="T52" fmla="*/ 593 w 2016"/>
                  <a:gd name="T53" fmla="*/ 6 h 2016"/>
                  <a:gd name="T54" fmla="*/ 348 w 2016"/>
                  <a:gd name="T55" fmla="*/ 53 h 2016"/>
                  <a:gd name="T56" fmla="*/ 169 w 2016"/>
                  <a:gd name="T57" fmla="*/ 169 h 2016"/>
                  <a:gd name="T58" fmla="*/ 53 w 2016"/>
                  <a:gd name="T59" fmla="*/ 348 h 2016"/>
                  <a:gd name="T60" fmla="*/ 6 w 2016"/>
                  <a:gd name="T61" fmla="*/ 593 h 2016"/>
                  <a:gd name="T62" fmla="*/ 0 w 2016"/>
                  <a:gd name="T63" fmla="*/ 1008 h 2016"/>
                  <a:gd name="T64" fmla="*/ 6 w 2016"/>
                  <a:gd name="T65" fmla="*/ 1423 h 2016"/>
                  <a:gd name="T66" fmla="*/ 53 w 2016"/>
                  <a:gd name="T67" fmla="*/ 1668 h 2016"/>
                  <a:gd name="T68" fmla="*/ 169 w 2016"/>
                  <a:gd name="T69" fmla="*/ 1847 h 2016"/>
                  <a:gd name="T70" fmla="*/ 348 w 2016"/>
                  <a:gd name="T71" fmla="*/ 1963 h 2016"/>
                  <a:gd name="T72" fmla="*/ 593 w 2016"/>
                  <a:gd name="T73" fmla="*/ 2010 h 2016"/>
                  <a:gd name="T74" fmla="*/ 1008 w 2016"/>
                  <a:gd name="T75" fmla="*/ 2016 h 2016"/>
                  <a:gd name="T76" fmla="*/ 1423 w 2016"/>
                  <a:gd name="T77" fmla="*/ 2010 h 2016"/>
                  <a:gd name="T78" fmla="*/ 1668 w 2016"/>
                  <a:gd name="T79" fmla="*/ 1963 h 2016"/>
                  <a:gd name="T80" fmla="*/ 1847 w 2016"/>
                  <a:gd name="T81" fmla="*/ 1847 h 2016"/>
                  <a:gd name="T82" fmla="*/ 1963 w 2016"/>
                  <a:gd name="T83" fmla="*/ 1668 h 2016"/>
                  <a:gd name="T84" fmla="*/ 2010 w 2016"/>
                  <a:gd name="T85" fmla="*/ 1423 h 2016"/>
                  <a:gd name="T86" fmla="*/ 2016 w 2016"/>
                  <a:gd name="T87" fmla="*/ 1008 h 2016"/>
                  <a:gd name="T88" fmla="*/ 2010 w 2016"/>
                  <a:gd name="T89" fmla="*/ 593 h 2016"/>
                  <a:gd name="T90" fmla="*/ 1963 w 2016"/>
                  <a:gd name="T91" fmla="*/ 348 h 2016"/>
                  <a:gd name="T92" fmla="*/ 1847 w 2016"/>
                  <a:gd name="T93" fmla="*/ 169 h 2016"/>
                  <a:gd name="T94" fmla="*/ 1668 w 2016"/>
                  <a:gd name="T95" fmla="*/ 53 h 2016"/>
                  <a:gd name="T96" fmla="*/ 1423 w 2016"/>
                  <a:gd name="T97" fmla="*/ 6 h 2016"/>
                  <a:gd name="T98" fmla="*/ 1008 w 2016"/>
                  <a:gd name="T99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6" h="2016">
                    <a:moveTo>
                      <a:pt x="1008" y="182"/>
                    </a:moveTo>
                    <a:cubicBezTo>
                      <a:pt x="1277" y="182"/>
                      <a:pt x="1309" y="183"/>
                      <a:pt x="1415" y="188"/>
                    </a:cubicBezTo>
                    <a:cubicBezTo>
                      <a:pt x="1513" y="192"/>
                      <a:pt x="1567" y="209"/>
                      <a:pt x="1602" y="222"/>
                    </a:cubicBezTo>
                    <a:cubicBezTo>
                      <a:pt x="1649" y="241"/>
                      <a:pt x="1683" y="263"/>
                      <a:pt x="1718" y="298"/>
                    </a:cubicBezTo>
                    <a:cubicBezTo>
                      <a:pt x="1753" y="333"/>
                      <a:pt x="1775" y="367"/>
                      <a:pt x="1794" y="414"/>
                    </a:cubicBezTo>
                    <a:cubicBezTo>
                      <a:pt x="1807" y="449"/>
                      <a:pt x="1824" y="503"/>
                      <a:pt x="1828" y="601"/>
                    </a:cubicBezTo>
                    <a:cubicBezTo>
                      <a:pt x="1833" y="707"/>
                      <a:pt x="1834" y="739"/>
                      <a:pt x="1834" y="1008"/>
                    </a:cubicBezTo>
                    <a:cubicBezTo>
                      <a:pt x="1834" y="1277"/>
                      <a:pt x="1833" y="1309"/>
                      <a:pt x="1828" y="1415"/>
                    </a:cubicBezTo>
                    <a:cubicBezTo>
                      <a:pt x="1824" y="1513"/>
                      <a:pt x="1807" y="1567"/>
                      <a:pt x="1794" y="1602"/>
                    </a:cubicBezTo>
                    <a:cubicBezTo>
                      <a:pt x="1775" y="1649"/>
                      <a:pt x="1753" y="1683"/>
                      <a:pt x="1718" y="1718"/>
                    </a:cubicBezTo>
                    <a:cubicBezTo>
                      <a:pt x="1683" y="1753"/>
                      <a:pt x="1649" y="1775"/>
                      <a:pt x="1602" y="1794"/>
                    </a:cubicBezTo>
                    <a:cubicBezTo>
                      <a:pt x="1567" y="1807"/>
                      <a:pt x="1513" y="1824"/>
                      <a:pt x="1415" y="1828"/>
                    </a:cubicBezTo>
                    <a:cubicBezTo>
                      <a:pt x="1309" y="1833"/>
                      <a:pt x="1277" y="1834"/>
                      <a:pt x="1008" y="1834"/>
                    </a:cubicBezTo>
                    <a:cubicBezTo>
                      <a:pt x="739" y="1834"/>
                      <a:pt x="707" y="1833"/>
                      <a:pt x="601" y="1828"/>
                    </a:cubicBezTo>
                    <a:cubicBezTo>
                      <a:pt x="503" y="1824"/>
                      <a:pt x="449" y="1807"/>
                      <a:pt x="414" y="1794"/>
                    </a:cubicBezTo>
                    <a:cubicBezTo>
                      <a:pt x="367" y="1775"/>
                      <a:pt x="333" y="1753"/>
                      <a:pt x="298" y="1718"/>
                    </a:cubicBezTo>
                    <a:cubicBezTo>
                      <a:pt x="263" y="1683"/>
                      <a:pt x="241" y="1649"/>
                      <a:pt x="222" y="1602"/>
                    </a:cubicBezTo>
                    <a:cubicBezTo>
                      <a:pt x="209" y="1567"/>
                      <a:pt x="192" y="1513"/>
                      <a:pt x="188" y="1415"/>
                    </a:cubicBezTo>
                    <a:cubicBezTo>
                      <a:pt x="183" y="1309"/>
                      <a:pt x="182" y="1277"/>
                      <a:pt x="182" y="1008"/>
                    </a:cubicBezTo>
                    <a:cubicBezTo>
                      <a:pt x="182" y="739"/>
                      <a:pt x="183" y="707"/>
                      <a:pt x="188" y="601"/>
                    </a:cubicBezTo>
                    <a:cubicBezTo>
                      <a:pt x="192" y="503"/>
                      <a:pt x="209" y="449"/>
                      <a:pt x="222" y="414"/>
                    </a:cubicBezTo>
                    <a:cubicBezTo>
                      <a:pt x="241" y="367"/>
                      <a:pt x="263" y="333"/>
                      <a:pt x="298" y="298"/>
                    </a:cubicBezTo>
                    <a:cubicBezTo>
                      <a:pt x="333" y="263"/>
                      <a:pt x="367" y="241"/>
                      <a:pt x="414" y="222"/>
                    </a:cubicBezTo>
                    <a:cubicBezTo>
                      <a:pt x="449" y="209"/>
                      <a:pt x="503" y="192"/>
                      <a:pt x="601" y="188"/>
                    </a:cubicBezTo>
                    <a:cubicBezTo>
                      <a:pt x="707" y="183"/>
                      <a:pt x="739" y="182"/>
                      <a:pt x="1008" y="182"/>
                    </a:cubicBezTo>
                    <a:moveTo>
                      <a:pt x="1008" y="0"/>
                    </a:moveTo>
                    <a:cubicBezTo>
                      <a:pt x="734" y="0"/>
                      <a:pt x="700" y="1"/>
                      <a:pt x="593" y="6"/>
                    </a:cubicBezTo>
                    <a:cubicBezTo>
                      <a:pt x="485" y="11"/>
                      <a:pt x="412" y="28"/>
                      <a:pt x="348" y="53"/>
                    </a:cubicBezTo>
                    <a:cubicBezTo>
                      <a:pt x="282" y="79"/>
                      <a:pt x="225" y="113"/>
                      <a:pt x="169" y="169"/>
                    </a:cubicBezTo>
                    <a:cubicBezTo>
                      <a:pt x="113" y="225"/>
                      <a:pt x="79" y="282"/>
                      <a:pt x="53" y="348"/>
                    </a:cubicBezTo>
                    <a:cubicBezTo>
                      <a:pt x="28" y="412"/>
                      <a:pt x="11" y="485"/>
                      <a:pt x="6" y="593"/>
                    </a:cubicBezTo>
                    <a:cubicBezTo>
                      <a:pt x="1" y="700"/>
                      <a:pt x="0" y="734"/>
                      <a:pt x="0" y="1008"/>
                    </a:cubicBezTo>
                    <a:cubicBezTo>
                      <a:pt x="0" y="1282"/>
                      <a:pt x="1" y="1316"/>
                      <a:pt x="6" y="1423"/>
                    </a:cubicBezTo>
                    <a:cubicBezTo>
                      <a:pt x="11" y="1531"/>
                      <a:pt x="28" y="1604"/>
                      <a:pt x="53" y="1668"/>
                    </a:cubicBezTo>
                    <a:cubicBezTo>
                      <a:pt x="79" y="1734"/>
                      <a:pt x="113" y="1791"/>
                      <a:pt x="169" y="1847"/>
                    </a:cubicBezTo>
                    <a:cubicBezTo>
                      <a:pt x="225" y="1903"/>
                      <a:pt x="282" y="1937"/>
                      <a:pt x="348" y="1963"/>
                    </a:cubicBezTo>
                    <a:cubicBezTo>
                      <a:pt x="412" y="1988"/>
                      <a:pt x="485" y="2005"/>
                      <a:pt x="593" y="2010"/>
                    </a:cubicBezTo>
                    <a:cubicBezTo>
                      <a:pt x="700" y="2015"/>
                      <a:pt x="734" y="2016"/>
                      <a:pt x="1008" y="2016"/>
                    </a:cubicBezTo>
                    <a:cubicBezTo>
                      <a:pt x="1282" y="2016"/>
                      <a:pt x="1316" y="2015"/>
                      <a:pt x="1423" y="2010"/>
                    </a:cubicBezTo>
                    <a:cubicBezTo>
                      <a:pt x="1531" y="2005"/>
                      <a:pt x="1604" y="1988"/>
                      <a:pt x="1668" y="1963"/>
                    </a:cubicBezTo>
                    <a:cubicBezTo>
                      <a:pt x="1734" y="1937"/>
                      <a:pt x="1791" y="1903"/>
                      <a:pt x="1847" y="1847"/>
                    </a:cubicBezTo>
                    <a:cubicBezTo>
                      <a:pt x="1903" y="1791"/>
                      <a:pt x="1937" y="1734"/>
                      <a:pt x="1963" y="1668"/>
                    </a:cubicBezTo>
                    <a:cubicBezTo>
                      <a:pt x="1988" y="1604"/>
                      <a:pt x="2005" y="1531"/>
                      <a:pt x="2010" y="1423"/>
                    </a:cubicBezTo>
                    <a:cubicBezTo>
                      <a:pt x="2015" y="1316"/>
                      <a:pt x="2016" y="1282"/>
                      <a:pt x="2016" y="1008"/>
                    </a:cubicBezTo>
                    <a:cubicBezTo>
                      <a:pt x="2016" y="734"/>
                      <a:pt x="2015" y="700"/>
                      <a:pt x="2010" y="593"/>
                    </a:cubicBezTo>
                    <a:cubicBezTo>
                      <a:pt x="2005" y="485"/>
                      <a:pt x="1988" y="412"/>
                      <a:pt x="1963" y="348"/>
                    </a:cubicBezTo>
                    <a:cubicBezTo>
                      <a:pt x="1937" y="282"/>
                      <a:pt x="1903" y="225"/>
                      <a:pt x="1847" y="169"/>
                    </a:cubicBezTo>
                    <a:cubicBezTo>
                      <a:pt x="1791" y="113"/>
                      <a:pt x="1734" y="79"/>
                      <a:pt x="1668" y="53"/>
                    </a:cubicBezTo>
                    <a:cubicBezTo>
                      <a:pt x="1604" y="28"/>
                      <a:pt x="1531" y="11"/>
                      <a:pt x="1423" y="6"/>
                    </a:cubicBezTo>
                    <a:cubicBezTo>
                      <a:pt x="1316" y="1"/>
                      <a:pt x="1282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96CAD447-43F7-CB49-9D57-D6D554FB87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31" y="1550"/>
                <a:ext cx="1216" cy="1218"/>
              </a:xfrm>
              <a:custGeom>
                <a:avLst/>
                <a:gdLst>
                  <a:gd name="T0" fmla="*/ 517 w 1034"/>
                  <a:gd name="T1" fmla="*/ 0 h 1034"/>
                  <a:gd name="T2" fmla="*/ 0 w 1034"/>
                  <a:gd name="T3" fmla="*/ 517 h 1034"/>
                  <a:gd name="T4" fmla="*/ 517 w 1034"/>
                  <a:gd name="T5" fmla="*/ 1034 h 1034"/>
                  <a:gd name="T6" fmla="*/ 1034 w 1034"/>
                  <a:gd name="T7" fmla="*/ 517 h 1034"/>
                  <a:gd name="T8" fmla="*/ 517 w 1034"/>
                  <a:gd name="T9" fmla="*/ 0 h 1034"/>
                  <a:gd name="T10" fmla="*/ 517 w 1034"/>
                  <a:gd name="T11" fmla="*/ 853 h 1034"/>
                  <a:gd name="T12" fmla="*/ 181 w 1034"/>
                  <a:gd name="T13" fmla="*/ 517 h 1034"/>
                  <a:gd name="T14" fmla="*/ 517 w 1034"/>
                  <a:gd name="T15" fmla="*/ 181 h 1034"/>
                  <a:gd name="T16" fmla="*/ 853 w 1034"/>
                  <a:gd name="T17" fmla="*/ 517 h 1034"/>
                  <a:gd name="T18" fmla="*/ 517 w 1034"/>
                  <a:gd name="T19" fmla="*/ 853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4" h="1034">
                    <a:moveTo>
                      <a:pt x="517" y="0"/>
                    </a:moveTo>
                    <a:cubicBezTo>
                      <a:pt x="231" y="0"/>
                      <a:pt x="0" y="231"/>
                      <a:pt x="0" y="517"/>
                    </a:cubicBezTo>
                    <a:cubicBezTo>
                      <a:pt x="0" y="803"/>
                      <a:pt x="231" y="1034"/>
                      <a:pt x="517" y="1034"/>
                    </a:cubicBezTo>
                    <a:cubicBezTo>
                      <a:pt x="803" y="1034"/>
                      <a:pt x="1034" y="803"/>
                      <a:pt x="1034" y="517"/>
                    </a:cubicBezTo>
                    <a:cubicBezTo>
                      <a:pt x="1034" y="231"/>
                      <a:pt x="803" y="0"/>
                      <a:pt x="517" y="0"/>
                    </a:cubicBezTo>
                    <a:close/>
                    <a:moveTo>
                      <a:pt x="517" y="853"/>
                    </a:moveTo>
                    <a:cubicBezTo>
                      <a:pt x="331" y="853"/>
                      <a:pt x="181" y="703"/>
                      <a:pt x="181" y="517"/>
                    </a:cubicBezTo>
                    <a:cubicBezTo>
                      <a:pt x="181" y="331"/>
                      <a:pt x="331" y="181"/>
                      <a:pt x="517" y="181"/>
                    </a:cubicBezTo>
                    <a:cubicBezTo>
                      <a:pt x="703" y="181"/>
                      <a:pt x="853" y="331"/>
                      <a:pt x="853" y="517"/>
                    </a:cubicBezTo>
                    <a:cubicBezTo>
                      <a:pt x="853" y="703"/>
                      <a:pt x="703" y="853"/>
                      <a:pt x="517" y="8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Oval 7">
                <a:extLst>
                  <a:ext uri="{FF2B5EF4-FFF2-40B4-BE49-F238E27FC236}">
                    <a16:creationId xmlns:a16="http://schemas.microsoft.com/office/drawing/2014/main" id="{CEE36BB7-E502-D8BD-6207-587878D3DE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329" y="1383"/>
                <a:ext cx="285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46A1345-8A86-DBC5-3E68-FA0B09044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77853" y="4081331"/>
              <a:ext cx="198712" cy="13716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D6790E1-F869-72D0-E342-E4143334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0535" y="4081331"/>
              <a:ext cx="137968" cy="13716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DA679E8-7804-BA54-B20A-6627E53705B0}"/>
              </a:ext>
            </a:extLst>
          </p:cNvPr>
          <p:cNvSpPr txBox="1"/>
          <p:nvPr userDrawn="1"/>
        </p:nvSpPr>
        <p:spPr bwMode="gray">
          <a:xfrm>
            <a:off x="4313238" y="5441831"/>
            <a:ext cx="4101089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is a trademark or registered trademark of Qualcomm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Incorporated. Other products and brand names may be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registered trademarks of their respective owners.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9F1C7-8EDC-2456-DF5D-34793021FD27}"/>
              </a:ext>
            </a:extLst>
          </p:cNvPr>
          <p:cNvSpPr txBox="1"/>
          <p:nvPr userDrawn="1"/>
        </p:nvSpPr>
        <p:spPr bwMode="gray">
          <a:xfrm>
            <a:off x="7886701" y="5441831"/>
            <a:ext cx="3858610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 within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3067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Midn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3DFD4707-7D72-477C-BAE7-E84DFEA41F3D}"/>
              </a:ext>
            </a:extLst>
          </p:cNvPr>
          <p:cNvSpPr/>
          <p:nvPr userDrawn="1"/>
        </p:nvSpPr>
        <p:spPr>
          <a:xfrm>
            <a:off x="465622" y="4935112"/>
            <a:ext cx="11234664" cy="1922888"/>
          </a:xfrm>
          <a:custGeom>
            <a:avLst/>
            <a:gdLst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74943 w 11234664"/>
              <a:gd name="connsiteY6" fmla="*/ 2225161 h 2225161"/>
              <a:gd name="connsiteX7" fmla="*/ 0 w 11234664"/>
              <a:gd name="connsiteY7" fmla="*/ 2150218 h 2225161"/>
              <a:gd name="connsiteX8" fmla="*/ 0 w 11234664"/>
              <a:gd name="connsiteY8" fmla="*/ 74943 h 2225161"/>
              <a:gd name="connsiteX0" fmla="*/ 0 w 11234664"/>
              <a:gd name="connsiteY0" fmla="*/ 74943 h 2225161"/>
              <a:gd name="connsiteX1" fmla="*/ 74943 w 11234664"/>
              <a:gd name="connsiteY1" fmla="*/ 0 h 2225161"/>
              <a:gd name="connsiteX2" fmla="*/ 11159721 w 11234664"/>
              <a:gd name="connsiteY2" fmla="*/ 0 h 2225161"/>
              <a:gd name="connsiteX3" fmla="*/ 11234664 w 11234664"/>
              <a:gd name="connsiteY3" fmla="*/ 74943 h 2225161"/>
              <a:gd name="connsiteX4" fmla="*/ 11234664 w 11234664"/>
              <a:gd name="connsiteY4" fmla="*/ 2150218 h 2225161"/>
              <a:gd name="connsiteX5" fmla="*/ 11159721 w 11234664"/>
              <a:gd name="connsiteY5" fmla="*/ 2225161 h 2225161"/>
              <a:gd name="connsiteX6" fmla="*/ 0 w 11234664"/>
              <a:gd name="connsiteY6" fmla="*/ 2150218 h 2225161"/>
              <a:gd name="connsiteX7" fmla="*/ 0 w 11234664"/>
              <a:gd name="connsiteY7" fmla="*/ 74943 h 2225161"/>
              <a:gd name="connsiteX0" fmla="*/ 0 w 11234664"/>
              <a:gd name="connsiteY0" fmla="*/ 74943 h 2409627"/>
              <a:gd name="connsiteX1" fmla="*/ 74943 w 11234664"/>
              <a:gd name="connsiteY1" fmla="*/ 0 h 2409627"/>
              <a:gd name="connsiteX2" fmla="*/ 11159721 w 11234664"/>
              <a:gd name="connsiteY2" fmla="*/ 0 h 2409627"/>
              <a:gd name="connsiteX3" fmla="*/ 11234664 w 11234664"/>
              <a:gd name="connsiteY3" fmla="*/ 74943 h 2409627"/>
              <a:gd name="connsiteX4" fmla="*/ 11234664 w 11234664"/>
              <a:gd name="connsiteY4" fmla="*/ 2150218 h 2409627"/>
              <a:gd name="connsiteX5" fmla="*/ 0 w 11234664"/>
              <a:gd name="connsiteY5" fmla="*/ 2150218 h 2409627"/>
              <a:gd name="connsiteX6" fmla="*/ 0 w 11234664"/>
              <a:gd name="connsiteY6" fmla="*/ 74943 h 2409627"/>
              <a:gd name="connsiteX0" fmla="*/ 0 w 11234664"/>
              <a:gd name="connsiteY0" fmla="*/ 74943 h 2303942"/>
              <a:gd name="connsiteX1" fmla="*/ 74943 w 11234664"/>
              <a:gd name="connsiteY1" fmla="*/ 0 h 2303942"/>
              <a:gd name="connsiteX2" fmla="*/ 11159721 w 11234664"/>
              <a:gd name="connsiteY2" fmla="*/ 0 h 2303942"/>
              <a:gd name="connsiteX3" fmla="*/ 11234664 w 11234664"/>
              <a:gd name="connsiteY3" fmla="*/ 74943 h 2303942"/>
              <a:gd name="connsiteX4" fmla="*/ 11234664 w 11234664"/>
              <a:gd name="connsiteY4" fmla="*/ 2150218 h 2303942"/>
              <a:gd name="connsiteX5" fmla="*/ 0 w 11234664"/>
              <a:gd name="connsiteY5" fmla="*/ 2150218 h 2303942"/>
              <a:gd name="connsiteX6" fmla="*/ 0 w 11234664"/>
              <a:gd name="connsiteY6" fmla="*/ 74943 h 2303942"/>
              <a:gd name="connsiteX0" fmla="*/ 0 w 11234664"/>
              <a:gd name="connsiteY0" fmla="*/ 74943 h 2150218"/>
              <a:gd name="connsiteX1" fmla="*/ 74943 w 11234664"/>
              <a:gd name="connsiteY1" fmla="*/ 0 h 2150218"/>
              <a:gd name="connsiteX2" fmla="*/ 11159721 w 11234664"/>
              <a:gd name="connsiteY2" fmla="*/ 0 h 2150218"/>
              <a:gd name="connsiteX3" fmla="*/ 11234664 w 11234664"/>
              <a:gd name="connsiteY3" fmla="*/ 74943 h 2150218"/>
              <a:gd name="connsiteX4" fmla="*/ 11234664 w 11234664"/>
              <a:gd name="connsiteY4" fmla="*/ 2150218 h 2150218"/>
              <a:gd name="connsiteX5" fmla="*/ 0 w 11234664"/>
              <a:gd name="connsiteY5" fmla="*/ 2150218 h 2150218"/>
              <a:gd name="connsiteX6" fmla="*/ 0 w 11234664"/>
              <a:gd name="connsiteY6" fmla="*/ 74943 h 215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4664" h="2150218">
                <a:moveTo>
                  <a:pt x="0" y="74943"/>
                </a:moveTo>
                <a:cubicBezTo>
                  <a:pt x="0" y="33553"/>
                  <a:pt x="33553" y="0"/>
                  <a:pt x="74943" y="0"/>
                </a:cubicBezTo>
                <a:lnTo>
                  <a:pt x="11159721" y="0"/>
                </a:lnTo>
                <a:cubicBezTo>
                  <a:pt x="11201111" y="0"/>
                  <a:pt x="11234664" y="33553"/>
                  <a:pt x="11234664" y="74943"/>
                </a:cubicBezTo>
                <a:lnTo>
                  <a:pt x="11234664" y="2150218"/>
                </a:lnTo>
                <a:lnTo>
                  <a:pt x="0" y="2150218"/>
                </a:lnTo>
                <a:lnTo>
                  <a:pt x="0" y="74943"/>
                </a:lnTo>
                <a:close/>
              </a:path>
            </a:pathLst>
          </a:custGeom>
          <a:solidFill>
            <a:srgbClr val="091F35"/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C4299A6-E92A-426F-8BF2-F5974985648B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847768" y="5234191"/>
            <a:ext cx="1616145" cy="296224"/>
          </a:xfrm>
          <a:custGeom>
            <a:avLst/>
            <a:gdLst>
              <a:gd name="T0" fmla="*/ 2199 w 8006"/>
              <a:gd name="T1" fmla="*/ 1222 h 1470"/>
              <a:gd name="T2" fmla="*/ 2017 w 8006"/>
              <a:gd name="T3" fmla="*/ 1223 h 1470"/>
              <a:gd name="T4" fmla="*/ 1391 w 8006"/>
              <a:gd name="T5" fmla="*/ 923 h 1470"/>
              <a:gd name="T6" fmla="*/ 1535 w 8006"/>
              <a:gd name="T7" fmla="*/ 421 h 1470"/>
              <a:gd name="T8" fmla="*/ 1792 w 8006"/>
              <a:gd name="T9" fmla="*/ 1125 h 1470"/>
              <a:gd name="T10" fmla="*/ 2056 w 8006"/>
              <a:gd name="T11" fmla="*/ 421 h 1470"/>
              <a:gd name="T12" fmla="*/ 0 w 8006"/>
              <a:gd name="T13" fmla="*/ 641 h 1470"/>
              <a:gd name="T14" fmla="*/ 881 w 8006"/>
              <a:gd name="T15" fmla="*/ 1438 h 1470"/>
              <a:gd name="T16" fmla="*/ 1071 w 8006"/>
              <a:gd name="T17" fmla="*/ 1419 h 1470"/>
              <a:gd name="T18" fmla="*/ 638 w 8006"/>
              <a:gd name="T19" fmla="*/ 0 h 1470"/>
              <a:gd name="T20" fmla="*/ 783 w 8006"/>
              <a:gd name="T21" fmla="*/ 771 h 1470"/>
              <a:gd name="T22" fmla="*/ 749 w 8006"/>
              <a:gd name="T23" fmla="*/ 1096 h 1470"/>
              <a:gd name="T24" fmla="*/ 638 w 8006"/>
              <a:gd name="T25" fmla="*/ 173 h 1470"/>
              <a:gd name="T26" fmla="*/ 7997 w 8006"/>
              <a:gd name="T27" fmla="*/ 1218 h 1470"/>
              <a:gd name="T28" fmla="*/ 7808 w 8006"/>
              <a:gd name="T29" fmla="*/ 1229 h 1470"/>
              <a:gd name="T30" fmla="*/ 7333 w 8006"/>
              <a:gd name="T31" fmla="*/ 1260 h 1470"/>
              <a:gd name="T32" fmla="*/ 6966 w 8006"/>
              <a:gd name="T33" fmla="*/ 652 h 1470"/>
              <a:gd name="T34" fmla="*/ 6597 w 8006"/>
              <a:gd name="T35" fmla="*/ 1260 h 1470"/>
              <a:gd name="T36" fmla="*/ 6118 w 8006"/>
              <a:gd name="T37" fmla="*/ 1229 h 1470"/>
              <a:gd name="T38" fmla="*/ 5924 w 8006"/>
              <a:gd name="T39" fmla="*/ 1229 h 1470"/>
              <a:gd name="T40" fmla="*/ 5448 w 8006"/>
              <a:gd name="T41" fmla="*/ 1260 h 1470"/>
              <a:gd name="T42" fmla="*/ 5600 w 8006"/>
              <a:gd name="T43" fmla="*/ 454 h 1470"/>
              <a:gd name="T44" fmla="*/ 5817 w 8006"/>
              <a:gd name="T45" fmla="*/ 454 h 1470"/>
              <a:gd name="T46" fmla="*/ 6277 w 8006"/>
              <a:gd name="T47" fmla="*/ 421 h 1470"/>
              <a:gd name="T48" fmla="*/ 6653 w 8006"/>
              <a:gd name="T49" fmla="*/ 1012 h 1470"/>
              <a:gd name="T50" fmla="*/ 7029 w 8006"/>
              <a:gd name="T51" fmla="*/ 421 h 1470"/>
              <a:gd name="T52" fmla="*/ 7488 w 8006"/>
              <a:gd name="T53" fmla="*/ 454 h 1470"/>
              <a:gd name="T54" fmla="*/ 7705 w 8006"/>
              <a:gd name="T55" fmla="*/ 454 h 1470"/>
              <a:gd name="T56" fmla="*/ 3055 w 8006"/>
              <a:gd name="T57" fmla="*/ 421 h 1470"/>
              <a:gd name="T58" fmla="*/ 2741 w 8006"/>
              <a:gd name="T59" fmla="*/ 397 h 1470"/>
              <a:gd name="T60" fmla="*/ 3015 w 8006"/>
              <a:gd name="T61" fmla="*/ 1148 h 1470"/>
              <a:gd name="T62" fmla="*/ 3159 w 8006"/>
              <a:gd name="T63" fmla="*/ 1260 h 1470"/>
              <a:gd name="T64" fmla="*/ 3159 w 8006"/>
              <a:gd name="T65" fmla="*/ 421 h 1470"/>
              <a:gd name="T66" fmla="*/ 2760 w 8006"/>
              <a:gd name="T67" fmla="*/ 568 h 1470"/>
              <a:gd name="T68" fmla="*/ 4389 w 8006"/>
              <a:gd name="T69" fmla="*/ 1141 h 1470"/>
              <a:gd name="T70" fmla="*/ 3678 w 8006"/>
              <a:gd name="T71" fmla="*/ 841 h 1470"/>
              <a:gd name="T72" fmla="*/ 4389 w 8006"/>
              <a:gd name="T73" fmla="*/ 538 h 1470"/>
              <a:gd name="T74" fmla="*/ 4117 w 8006"/>
              <a:gd name="T75" fmla="*/ 563 h 1470"/>
              <a:gd name="T76" fmla="*/ 4276 w 8006"/>
              <a:gd name="T77" fmla="*/ 1066 h 1470"/>
              <a:gd name="T78" fmla="*/ 4875 w 8006"/>
              <a:gd name="T79" fmla="*/ 398 h 1470"/>
              <a:gd name="T80" fmla="*/ 5316 w 8006"/>
              <a:gd name="T81" fmla="*/ 841 h 1470"/>
              <a:gd name="T82" fmla="*/ 4618 w 8006"/>
              <a:gd name="T83" fmla="*/ 841 h 1470"/>
              <a:gd name="T84" fmla="*/ 4875 w 8006"/>
              <a:gd name="T85" fmla="*/ 1113 h 1470"/>
              <a:gd name="T86" fmla="*/ 3559 w 8006"/>
              <a:gd name="T87" fmla="*/ 1220 h 1470"/>
              <a:gd name="T88" fmla="*/ 3377 w 8006"/>
              <a:gd name="T89" fmla="*/ 1220 h 1470"/>
              <a:gd name="T90" fmla="*/ 3520 w 8006"/>
              <a:gd name="T91" fmla="*/ 23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6" h="1470">
                <a:moveTo>
                  <a:pt x="2159" y="421"/>
                </a:moveTo>
                <a:cubicBezTo>
                  <a:pt x="2180" y="421"/>
                  <a:pt x="2199" y="438"/>
                  <a:pt x="2199" y="461"/>
                </a:cubicBezTo>
                <a:cubicBezTo>
                  <a:pt x="2199" y="1222"/>
                  <a:pt x="2199" y="1222"/>
                  <a:pt x="2199" y="1222"/>
                </a:cubicBezTo>
                <a:cubicBezTo>
                  <a:pt x="2199" y="1243"/>
                  <a:pt x="2180" y="1260"/>
                  <a:pt x="2159" y="1260"/>
                </a:cubicBezTo>
                <a:cubicBezTo>
                  <a:pt x="2056" y="1260"/>
                  <a:pt x="2056" y="1260"/>
                  <a:pt x="2056" y="1260"/>
                </a:cubicBezTo>
                <a:cubicBezTo>
                  <a:pt x="2036" y="1260"/>
                  <a:pt x="2017" y="1244"/>
                  <a:pt x="2017" y="1223"/>
                </a:cubicBezTo>
                <a:cubicBezTo>
                  <a:pt x="2017" y="1153"/>
                  <a:pt x="2017" y="1153"/>
                  <a:pt x="2017" y="1153"/>
                </a:cubicBezTo>
                <a:cubicBezTo>
                  <a:pt x="1965" y="1230"/>
                  <a:pt x="1876" y="1283"/>
                  <a:pt x="1745" y="1283"/>
                </a:cubicBezTo>
                <a:cubicBezTo>
                  <a:pt x="1526" y="1283"/>
                  <a:pt x="1391" y="1138"/>
                  <a:pt x="1391" y="923"/>
                </a:cubicBezTo>
                <a:cubicBezTo>
                  <a:pt x="1391" y="460"/>
                  <a:pt x="1391" y="460"/>
                  <a:pt x="1391" y="460"/>
                </a:cubicBezTo>
                <a:cubicBezTo>
                  <a:pt x="1391" y="438"/>
                  <a:pt x="1411" y="421"/>
                  <a:pt x="1432" y="421"/>
                </a:cubicBezTo>
                <a:cubicBezTo>
                  <a:pt x="1535" y="421"/>
                  <a:pt x="1535" y="421"/>
                  <a:pt x="1535" y="421"/>
                </a:cubicBezTo>
                <a:cubicBezTo>
                  <a:pt x="1556" y="421"/>
                  <a:pt x="1573" y="438"/>
                  <a:pt x="1573" y="460"/>
                </a:cubicBezTo>
                <a:cubicBezTo>
                  <a:pt x="1573" y="893"/>
                  <a:pt x="1573" y="893"/>
                  <a:pt x="1573" y="893"/>
                </a:cubicBezTo>
                <a:cubicBezTo>
                  <a:pt x="1573" y="1033"/>
                  <a:pt x="1647" y="1125"/>
                  <a:pt x="1792" y="1125"/>
                </a:cubicBezTo>
                <a:cubicBezTo>
                  <a:pt x="1933" y="1125"/>
                  <a:pt x="2017" y="1029"/>
                  <a:pt x="2017" y="895"/>
                </a:cubicBezTo>
                <a:cubicBezTo>
                  <a:pt x="2017" y="460"/>
                  <a:pt x="2017" y="460"/>
                  <a:pt x="2017" y="460"/>
                </a:cubicBezTo>
                <a:cubicBezTo>
                  <a:pt x="2017" y="438"/>
                  <a:pt x="2036" y="421"/>
                  <a:pt x="2056" y="421"/>
                </a:cubicBezTo>
                <a:cubicBezTo>
                  <a:pt x="2159" y="421"/>
                  <a:pt x="2159" y="421"/>
                  <a:pt x="2159" y="421"/>
                </a:cubicBezTo>
                <a:moveTo>
                  <a:pt x="638" y="0"/>
                </a:moveTo>
                <a:cubicBezTo>
                  <a:pt x="285" y="0"/>
                  <a:pt x="0" y="274"/>
                  <a:pt x="0" y="641"/>
                </a:cubicBezTo>
                <a:cubicBezTo>
                  <a:pt x="0" y="1008"/>
                  <a:pt x="285" y="1283"/>
                  <a:pt x="638" y="1283"/>
                </a:cubicBezTo>
                <a:cubicBezTo>
                  <a:pt x="698" y="1283"/>
                  <a:pt x="757" y="1275"/>
                  <a:pt x="812" y="1260"/>
                </a:cubicBezTo>
                <a:cubicBezTo>
                  <a:pt x="881" y="1438"/>
                  <a:pt x="881" y="1438"/>
                  <a:pt x="881" y="1438"/>
                </a:cubicBezTo>
                <a:cubicBezTo>
                  <a:pt x="888" y="1458"/>
                  <a:pt x="902" y="1470"/>
                  <a:pt x="928" y="1470"/>
                </a:cubicBezTo>
                <a:cubicBezTo>
                  <a:pt x="1038" y="1470"/>
                  <a:pt x="1038" y="1470"/>
                  <a:pt x="1038" y="1470"/>
                </a:cubicBezTo>
                <a:cubicBezTo>
                  <a:pt x="1064" y="1470"/>
                  <a:pt x="1084" y="1452"/>
                  <a:pt x="1071" y="1419"/>
                </a:cubicBezTo>
                <a:cubicBezTo>
                  <a:pt x="982" y="1185"/>
                  <a:pt x="982" y="1185"/>
                  <a:pt x="982" y="1185"/>
                </a:cubicBezTo>
                <a:cubicBezTo>
                  <a:pt x="1159" y="1074"/>
                  <a:pt x="1276" y="877"/>
                  <a:pt x="1276" y="641"/>
                </a:cubicBezTo>
                <a:cubicBezTo>
                  <a:pt x="1276" y="274"/>
                  <a:pt x="991" y="0"/>
                  <a:pt x="638" y="0"/>
                </a:cubicBezTo>
                <a:moveTo>
                  <a:pt x="916" y="1013"/>
                </a:moveTo>
                <a:cubicBezTo>
                  <a:pt x="835" y="804"/>
                  <a:pt x="835" y="804"/>
                  <a:pt x="835" y="804"/>
                </a:cubicBezTo>
                <a:cubicBezTo>
                  <a:pt x="828" y="786"/>
                  <a:pt x="814" y="771"/>
                  <a:pt x="783" y="771"/>
                </a:cubicBezTo>
                <a:cubicBezTo>
                  <a:pt x="678" y="771"/>
                  <a:pt x="678" y="771"/>
                  <a:pt x="678" y="771"/>
                </a:cubicBezTo>
                <a:cubicBezTo>
                  <a:pt x="652" y="771"/>
                  <a:pt x="631" y="788"/>
                  <a:pt x="643" y="821"/>
                </a:cubicBezTo>
                <a:cubicBezTo>
                  <a:pt x="749" y="1096"/>
                  <a:pt x="749" y="1096"/>
                  <a:pt x="749" y="1096"/>
                </a:cubicBezTo>
                <a:cubicBezTo>
                  <a:pt x="714" y="1105"/>
                  <a:pt x="677" y="1110"/>
                  <a:pt x="638" y="1110"/>
                </a:cubicBezTo>
                <a:cubicBezTo>
                  <a:pt x="379" y="1110"/>
                  <a:pt x="196" y="907"/>
                  <a:pt x="196" y="641"/>
                </a:cubicBezTo>
                <a:cubicBezTo>
                  <a:pt x="196" y="376"/>
                  <a:pt x="379" y="173"/>
                  <a:pt x="638" y="173"/>
                </a:cubicBezTo>
                <a:cubicBezTo>
                  <a:pt x="897" y="173"/>
                  <a:pt x="1080" y="376"/>
                  <a:pt x="1080" y="641"/>
                </a:cubicBezTo>
                <a:cubicBezTo>
                  <a:pt x="1080" y="796"/>
                  <a:pt x="1018" y="929"/>
                  <a:pt x="916" y="1013"/>
                </a:cubicBezTo>
                <a:moveTo>
                  <a:pt x="7997" y="1218"/>
                </a:moveTo>
                <a:cubicBezTo>
                  <a:pt x="8006" y="1239"/>
                  <a:pt x="7995" y="1260"/>
                  <a:pt x="7969" y="1260"/>
                </a:cubicBezTo>
                <a:cubicBezTo>
                  <a:pt x="7854" y="1260"/>
                  <a:pt x="7854" y="1260"/>
                  <a:pt x="7854" y="1260"/>
                </a:cubicBezTo>
                <a:cubicBezTo>
                  <a:pt x="7833" y="1260"/>
                  <a:pt x="7815" y="1250"/>
                  <a:pt x="7808" y="1229"/>
                </a:cubicBezTo>
                <a:cubicBezTo>
                  <a:pt x="7595" y="655"/>
                  <a:pt x="7595" y="655"/>
                  <a:pt x="7595" y="655"/>
                </a:cubicBezTo>
                <a:cubicBezTo>
                  <a:pt x="7378" y="1229"/>
                  <a:pt x="7378" y="1229"/>
                  <a:pt x="7378" y="1229"/>
                </a:cubicBezTo>
                <a:cubicBezTo>
                  <a:pt x="7369" y="1251"/>
                  <a:pt x="7354" y="1260"/>
                  <a:pt x="7333" y="1260"/>
                </a:cubicBezTo>
                <a:cubicBezTo>
                  <a:pt x="7230" y="1260"/>
                  <a:pt x="7230" y="1260"/>
                  <a:pt x="7230" y="1260"/>
                </a:cubicBezTo>
                <a:cubicBezTo>
                  <a:pt x="7209" y="1260"/>
                  <a:pt x="7193" y="1251"/>
                  <a:pt x="7184" y="1229"/>
                </a:cubicBezTo>
                <a:cubicBezTo>
                  <a:pt x="6966" y="652"/>
                  <a:pt x="6966" y="652"/>
                  <a:pt x="6966" y="652"/>
                </a:cubicBezTo>
                <a:cubicBezTo>
                  <a:pt x="6751" y="1229"/>
                  <a:pt x="6751" y="1229"/>
                  <a:pt x="6751" y="1229"/>
                </a:cubicBezTo>
                <a:cubicBezTo>
                  <a:pt x="6742" y="1250"/>
                  <a:pt x="6726" y="1260"/>
                  <a:pt x="6705" y="1260"/>
                </a:cubicBezTo>
                <a:cubicBezTo>
                  <a:pt x="6597" y="1260"/>
                  <a:pt x="6597" y="1260"/>
                  <a:pt x="6597" y="1260"/>
                </a:cubicBezTo>
                <a:cubicBezTo>
                  <a:pt x="6576" y="1260"/>
                  <a:pt x="6560" y="1250"/>
                  <a:pt x="6551" y="1229"/>
                </a:cubicBezTo>
                <a:cubicBezTo>
                  <a:pt x="6338" y="652"/>
                  <a:pt x="6338" y="652"/>
                  <a:pt x="6338" y="652"/>
                </a:cubicBezTo>
                <a:cubicBezTo>
                  <a:pt x="6118" y="1229"/>
                  <a:pt x="6118" y="1229"/>
                  <a:pt x="6118" y="1229"/>
                </a:cubicBezTo>
                <a:cubicBezTo>
                  <a:pt x="6109" y="1251"/>
                  <a:pt x="6093" y="1260"/>
                  <a:pt x="6072" y="1260"/>
                </a:cubicBezTo>
                <a:cubicBezTo>
                  <a:pt x="5969" y="1260"/>
                  <a:pt x="5969" y="1260"/>
                  <a:pt x="5969" y="1260"/>
                </a:cubicBezTo>
                <a:cubicBezTo>
                  <a:pt x="5948" y="1260"/>
                  <a:pt x="5932" y="1251"/>
                  <a:pt x="5924" y="1229"/>
                </a:cubicBezTo>
                <a:cubicBezTo>
                  <a:pt x="5709" y="652"/>
                  <a:pt x="5709" y="652"/>
                  <a:pt x="5709" y="652"/>
                </a:cubicBezTo>
                <a:cubicBezTo>
                  <a:pt x="5494" y="1229"/>
                  <a:pt x="5494" y="1229"/>
                  <a:pt x="5494" y="1229"/>
                </a:cubicBezTo>
                <a:cubicBezTo>
                  <a:pt x="5487" y="1250"/>
                  <a:pt x="5469" y="1260"/>
                  <a:pt x="5448" y="1260"/>
                </a:cubicBezTo>
                <a:cubicBezTo>
                  <a:pt x="5336" y="1260"/>
                  <a:pt x="5336" y="1260"/>
                  <a:pt x="5336" y="1260"/>
                </a:cubicBezTo>
                <a:cubicBezTo>
                  <a:pt x="5310" y="1260"/>
                  <a:pt x="5300" y="1239"/>
                  <a:pt x="5308" y="1218"/>
                </a:cubicBezTo>
                <a:cubicBezTo>
                  <a:pt x="5600" y="454"/>
                  <a:pt x="5600" y="454"/>
                  <a:pt x="5600" y="454"/>
                </a:cubicBezTo>
                <a:cubicBezTo>
                  <a:pt x="5609" y="432"/>
                  <a:pt x="5625" y="421"/>
                  <a:pt x="5646" y="421"/>
                </a:cubicBezTo>
                <a:cubicBezTo>
                  <a:pt x="5772" y="421"/>
                  <a:pt x="5772" y="421"/>
                  <a:pt x="5772" y="421"/>
                </a:cubicBezTo>
                <a:cubicBezTo>
                  <a:pt x="5793" y="421"/>
                  <a:pt x="5808" y="432"/>
                  <a:pt x="5817" y="454"/>
                </a:cubicBezTo>
                <a:cubicBezTo>
                  <a:pt x="6023" y="1012"/>
                  <a:pt x="6023" y="1012"/>
                  <a:pt x="6023" y="1012"/>
                </a:cubicBezTo>
                <a:cubicBezTo>
                  <a:pt x="6231" y="454"/>
                  <a:pt x="6231" y="454"/>
                  <a:pt x="6231" y="454"/>
                </a:cubicBezTo>
                <a:cubicBezTo>
                  <a:pt x="6240" y="432"/>
                  <a:pt x="6256" y="421"/>
                  <a:pt x="6277" y="421"/>
                </a:cubicBezTo>
                <a:cubicBezTo>
                  <a:pt x="6401" y="421"/>
                  <a:pt x="6401" y="421"/>
                  <a:pt x="6401" y="421"/>
                </a:cubicBezTo>
                <a:cubicBezTo>
                  <a:pt x="6422" y="421"/>
                  <a:pt x="6438" y="432"/>
                  <a:pt x="6446" y="454"/>
                </a:cubicBezTo>
                <a:cubicBezTo>
                  <a:pt x="6653" y="1012"/>
                  <a:pt x="6653" y="1012"/>
                  <a:pt x="6653" y="1012"/>
                </a:cubicBezTo>
                <a:cubicBezTo>
                  <a:pt x="6859" y="454"/>
                  <a:pt x="6859" y="454"/>
                  <a:pt x="6859" y="454"/>
                </a:cubicBezTo>
                <a:cubicBezTo>
                  <a:pt x="6868" y="432"/>
                  <a:pt x="6883" y="421"/>
                  <a:pt x="6904" y="421"/>
                </a:cubicBezTo>
                <a:cubicBezTo>
                  <a:pt x="7029" y="421"/>
                  <a:pt x="7029" y="421"/>
                  <a:pt x="7029" y="421"/>
                </a:cubicBezTo>
                <a:cubicBezTo>
                  <a:pt x="7049" y="421"/>
                  <a:pt x="7065" y="432"/>
                  <a:pt x="7074" y="454"/>
                </a:cubicBezTo>
                <a:cubicBezTo>
                  <a:pt x="7284" y="1012"/>
                  <a:pt x="7284" y="1012"/>
                  <a:pt x="7284" y="1012"/>
                </a:cubicBezTo>
                <a:cubicBezTo>
                  <a:pt x="7488" y="454"/>
                  <a:pt x="7488" y="454"/>
                  <a:pt x="7488" y="454"/>
                </a:cubicBezTo>
                <a:cubicBezTo>
                  <a:pt x="7497" y="432"/>
                  <a:pt x="7513" y="421"/>
                  <a:pt x="7534" y="421"/>
                </a:cubicBezTo>
                <a:cubicBezTo>
                  <a:pt x="7660" y="421"/>
                  <a:pt x="7660" y="421"/>
                  <a:pt x="7660" y="421"/>
                </a:cubicBezTo>
                <a:cubicBezTo>
                  <a:pt x="7681" y="421"/>
                  <a:pt x="7696" y="432"/>
                  <a:pt x="7705" y="454"/>
                </a:cubicBezTo>
                <a:cubicBezTo>
                  <a:pt x="7997" y="1218"/>
                  <a:pt x="7997" y="1218"/>
                  <a:pt x="7997" y="1218"/>
                </a:cubicBezTo>
                <a:moveTo>
                  <a:pt x="3159" y="421"/>
                </a:moveTo>
                <a:cubicBezTo>
                  <a:pt x="3055" y="421"/>
                  <a:pt x="3055" y="421"/>
                  <a:pt x="3055" y="421"/>
                </a:cubicBezTo>
                <a:cubicBezTo>
                  <a:pt x="3035" y="421"/>
                  <a:pt x="3015" y="438"/>
                  <a:pt x="3015" y="461"/>
                </a:cubicBezTo>
                <a:cubicBezTo>
                  <a:pt x="3015" y="531"/>
                  <a:pt x="3015" y="531"/>
                  <a:pt x="3015" y="531"/>
                </a:cubicBezTo>
                <a:cubicBezTo>
                  <a:pt x="2963" y="452"/>
                  <a:pt x="2861" y="397"/>
                  <a:pt x="2741" y="397"/>
                </a:cubicBezTo>
                <a:cubicBezTo>
                  <a:pt x="2514" y="397"/>
                  <a:pt x="2318" y="577"/>
                  <a:pt x="2318" y="839"/>
                </a:cubicBezTo>
                <a:cubicBezTo>
                  <a:pt x="2318" y="1105"/>
                  <a:pt x="2514" y="1283"/>
                  <a:pt x="2739" y="1283"/>
                </a:cubicBezTo>
                <a:cubicBezTo>
                  <a:pt x="2861" y="1283"/>
                  <a:pt x="2961" y="1227"/>
                  <a:pt x="3015" y="1148"/>
                </a:cubicBezTo>
                <a:cubicBezTo>
                  <a:pt x="3015" y="1222"/>
                  <a:pt x="3015" y="1222"/>
                  <a:pt x="3015" y="1222"/>
                </a:cubicBezTo>
                <a:cubicBezTo>
                  <a:pt x="3015" y="1243"/>
                  <a:pt x="3035" y="1260"/>
                  <a:pt x="3055" y="1260"/>
                </a:cubicBezTo>
                <a:cubicBezTo>
                  <a:pt x="3159" y="1260"/>
                  <a:pt x="3159" y="1260"/>
                  <a:pt x="3159" y="1260"/>
                </a:cubicBezTo>
                <a:cubicBezTo>
                  <a:pt x="3180" y="1260"/>
                  <a:pt x="3197" y="1243"/>
                  <a:pt x="3197" y="1222"/>
                </a:cubicBezTo>
                <a:cubicBezTo>
                  <a:pt x="3197" y="461"/>
                  <a:pt x="3197" y="461"/>
                  <a:pt x="3197" y="461"/>
                </a:cubicBezTo>
                <a:cubicBezTo>
                  <a:pt x="3197" y="438"/>
                  <a:pt x="3180" y="421"/>
                  <a:pt x="3159" y="421"/>
                </a:cubicBezTo>
                <a:moveTo>
                  <a:pt x="2760" y="1115"/>
                </a:moveTo>
                <a:cubicBezTo>
                  <a:pt x="2610" y="1115"/>
                  <a:pt x="2503" y="993"/>
                  <a:pt x="2503" y="841"/>
                </a:cubicBezTo>
                <a:cubicBezTo>
                  <a:pt x="2503" y="687"/>
                  <a:pt x="2610" y="568"/>
                  <a:pt x="2760" y="568"/>
                </a:cubicBezTo>
                <a:cubicBezTo>
                  <a:pt x="2909" y="568"/>
                  <a:pt x="3017" y="687"/>
                  <a:pt x="3017" y="841"/>
                </a:cubicBezTo>
                <a:cubicBezTo>
                  <a:pt x="3017" y="993"/>
                  <a:pt x="2909" y="1115"/>
                  <a:pt x="2760" y="1115"/>
                </a:cubicBezTo>
                <a:moveTo>
                  <a:pt x="4389" y="1141"/>
                </a:moveTo>
                <a:cubicBezTo>
                  <a:pt x="4412" y="1169"/>
                  <a:pt x="4393" y="1190"/>
                  <a:pt x="4381" y="1199"/>
                </a:cubicBezTo>
                <a:cubicBezTo>
                  <a:pt x="4309" y="1253"/>
                  <a:pt x="4214" y="1283"/>
                  <a:pt x="4111" y="1283"/>
                </a:cubicBezTo>
                <a:cubicBezTo>
                  <a:pt x="3851" y="1283"/>
                  <a:pt x="3678" y="1092"/>
                  <a:pt x="3678" y="841"/>
                </a:cubicBezTo>
                <a:cubicBezTo>
                  <a:pt x="3678" y="589"/>
                  <a:pt x="3851" y="397"/>
                  <a:pt x="4111" y="397"/>
                </a:cubicBezTo>
                <a:cubicBezTo>
                  <a:pt x="4214" y="397"/>
                  <a:pt x="4309" y="426"/>
                  <a:pt x="4381" y="480"/>
                </a:cubicBezTo>
                <a:cubicBezTo>
                  <a:pt x="4393" y="489"/>
                  <a:pt x="4410" y="508"/>
                  <a:pt x="4389" y="538"/>
                </a:cubicBezTo>
                <a:cubicBezTo>
                  <a:pt x="4340" y="606"/>
                  <a:pt x="4340" y="606"/>
                  <a:pt x="4340" y="606"/>
                </a:cubicBezTo>
                <a:cubicBezTo>
                  <a:pt x="4321" y="633"/>
                  <a:pt x="4298" y="626"/>
                  <a:pt x="4279" y="613"/>
                </a:cubicBezTo>
                <a:cubicBezTo>
                  <a:pt x="4234" y="585"/>
                  <a:pt x="4179" y="563"/>
                  <a:pt x="4117" y="563"/>
                </a:cubicBezTo>
                <a:cubicBezTo>
                  <a:pt x="3964" y="563"/>
                  <a:pt x="3863" y="685"/>
                  <a:pt x="3863" y="841"/>
                </a:cubicBezTo>
                <a:cubicBezTo>
                  <a:pt x="3863" y="996"/>
                  <a:pt x="3964" y="1117"/>
                  <a:pt x="4117" y="1117"/>
                </a:cubicBezTo>
                <a:cubicBezTo>
                  <a:pt x="4179" y="1117"/>
                  <a:pt x="4230" y="1092"/>
                  <a:pt x="4276" y="1066"/>
                </a:cubicBezTo>
                <a:cubicBezTo>
                  <a:pt x="4295" y="1056"/>
                  <a:pt x="4316" y="1047"/>
                  <a:pt x="4337" y="1075"/>
                </a:cubicBezTo>
                <a:lnTo>
                  <a:pt x="4389" y="1141"/>
                </a:lnTo>
                <a:close/>
                <a:moveTo>
                  <a:pt x="4875" y="398"/>
                </a:moveTo>
                <a:cubicBezTo>
                  <a:pt x="4630" y="398"/>
                  <a:pt x="4435" y="591"/>
                  <a:pt x="4435" y="841"/>
                </a:cubicBezTo>
                <a:cubicBezTo>
                  <a:pt x="4435" y="1092"/>
                  <a:pt x="4630" y="1283"/>
                  <a:pt x="4875" y="1283"/>
                </a:cubicBezTo>
                <a:cubicBezTo>
                  <a:pt x="5120" y="1283"/>
                  <a:pt x="5316" y="1092"/>
                  <a:pt x="5316" y="841"/>
                </a:cubicBezTo>
                <a:cubicBezTo>
                  <a:pt x="5316" y="591"/>
                  <a:pt x="5120" y="398"/>
                  <a:pt x="4875" y="398"/>
                </a:cubicBezTo>
                <a:moveTo>
                  <a:pt x="4875" y="1113"/>
                </a:moveTo>
                <a:cubicBezTo>
                  <a:pt x="4725" y="1113"/>
                  <a:pt x="4618" y="993"/>
                  <a:pt x="4618" y="841"/>
                </a:cubicBezTo>
                <a:cubicBezTo>
                  <a:pt x="4618" y="687"/>
                  <a:pt x="4725" y="568"/>
                  <a:pt x="4875" y="568"/>
                </a:cubicBezTo>
                <a:cubicBezTo>
                  <a:pt x="5026" y="568"/>
                  <a:pt x="5132" y="687"/>
                  <a:pt x="5132" y="841"/>
                </a:cubicBezTo>
                <a:cubicBezTo>
                  <a:pt x="5132" y="993"/>
                  <a:pt x="5026" y="1113"/>
                  <a:pt x="4875" y="1113"/>
                </a:cubicBezTo>
                <a:moveTo>
                  <a:pt x="3520" y="23"/>
                </a:moveTo>
                <a:cubicBezTo>
                  <a:pt x="3543" y="23"/>
                  <a:pt x="3559" y="42"/>
                  <a:pt x="3559" y="63"/>
                </a:cubicBezTo>
                <a:cubicBezTo>
                  <a:pt x="3559" y="1220"/>
                  <a:pt x="3559" y="1220"/>
                  <a:pt x="3559" y="1220"/>
                </a:cubicBezTo>
                <a:cubicBezTo>
                  <a:pt x="3559" y="1241"/>
                  <a:pt x="3543" y="1260"/>
                  <a:pt x="3520" y="1260"/>
                </a:cubicBezTo>
                <a:cubicBezTo>
                  <a:pt x="3417" y="1260"/>
                  <a:pt x="3417" y="1260"/>
                  <a:pt x="3417" y="1260"/>
                </a:cubicBezTo>
                <a:cubicBezTo>
                  <a:pt x="3396" y="1260"/>
                  <a:pt x="3377" y="1241"/>
                  <a:pt x="3377" y="1220"/>
                </a:cubicBezTo>
                <a:cubicBezTo>
                  <a:pt x="3377" y="63"/>
                  <a:pt x="3377" y="63"/>
                  <a:pt x="3377" y="63"/>
                </a:cubicBezTo>
                <a:cubicBezTo>
                  <a:pt x="3377" y="42"/>
                  <a:pt x="3396" y="23"/>
                  <a:pt x="3417" y="23"/>
                </a:cubicBezTo>
                <a:cubicBezTo>
                  <a:pt x="3520" y="23"/>
                  <a:pt x="3520" y="23"/>
                  <a:pt x="3520" y="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Microsoft Sans Serif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83A160-D46F-4734-801C-1A888641CFE8}"/>
              </a:ext>
            </a:extLst>
          </p:cNvPr>
          <p:cNvSpPr txBox="1"/>
          <p:nvPr userDrawn="1"/>
        </p:nvSpPr>
        <p:spPr bwMode="gray">
          <a:xfrm>
            <a:off x="847768" y="5687930"/>
            <a:ext cx="3127218" cy="616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us on: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information, visit us at: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qualcomm.com &amp; qualcomm.com/blog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04B8A-66AD-4D44-AFE4-9BECF391E4CB}"/>
              </a:ext>
            </a:extLst>
          </p:cNvPr>
          <p:cNvSpPr txBox="1"/>
          <p:nvPr userDrawn="1"/>
        </p:nvSpPr>
        <p:spPr bwMode="gray">
          <a:xfrm>
            <a:off x="465622" y="2536613"/>
            <a:ext cx="8725779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-30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T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h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a</a:t>
            </a:r>
            <a:r>
              <a:rPr kumimoji="0" lang="en-US" sz="12000" b="0" i="0" u="none" strike="noStrike" kern="1200" cap="none" spc="-45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n</a:t>
            </a:r>
            <a:r>
              <a:rPr kumimoji="0" lang="en-US" sz="12000" b="0" i="0" u="none" strike="noStrike" kern="1200" cap="none" spc="-60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k 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y</a:t>
            </a:r>
            <a:r>
              <a:rPr kumimoji="0" lang="en-US" sz="12000" b="0" i="0" u="none" strike="noStrike" kern="1200" cap="none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o</a:t>
            </a:r>
            <a:r>
              <a:rPr kumimoji="0" lang="en-US" sz="120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rPr>
              <a:t>u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58A744-C834-54E9-AA30-C951C986B342}"/>
              </a:ext>
            </a:extLst>
          </p:cNvPr>
          <p:cNvGrpSpPr/>
          <p:nvPr userDrawn="1"/>
        </p:nvGrpSpPr>
        <p:grpSpPr>
          <a:xfrm>
            <a:off x="1710812" y="5696712"/>
            <a:ext cx="1036171" cy="137160"/>
            <a:chOff x="2442332" y="4081331"/>
            <a:chExt cx="1036171" cy="137160"/>
          </a:xfrm>
          <a:solidFill>
            <a:schemeClr val="bg1"/>
          </a:solidFill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79C791E-32A0-D50B-85EB-CC1611B194F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45092" y="4081331"/>
              <a:ext cx="168791" cy="137160"/>
            </a:xfrm>
            <a:custGeom>
              <a:avLst/>
              <a:gdLst>
                <a:gd name="T0" fmla="*/ 800 w 800"/>
                <a:gd name="T1" fmla="*/ 77 h 650"/>
                <a:gd name="T2" fmla="*/ 706 w 800"/>
                <a:gd name="T3" fmla="*/ 103 h 650"/>
                <a:gd name="T4" fmla="*/ 778 w 800"/>
                <a:gd name="T5" fmla="*/ 12 h 650"/>
                <a:gd name="T6" fmla="*/ 674 w 800"/>
                <a:gd name="T7" fmla="*/ 52 h 650"/>
                <a:gd name="T8" fmla="*/ 554 w 800"/>
                <a:gd name="T9" fmla="*/ 0 h 650"/>
                <a:gd name="T10" fmla="*/ 390 w 800"/>
                <a:gd name="T11" fmla="*/ 164 h 650"/>
                <a:gd name="T12" fmla="*/ 394 w 800"/>
                <a:gd name="T13" fmla="*/ 201 h 650"/>
                <a:gd name="T14" fmla="*/ 56 w 800"/>
                <a:gd name="T15" fmla="*/ 30 h 650"/>
                <a:gd name="T16" fmla="*/ 33 w 800"/>
                <a:gd name="T17" fmla="*/ 112 h 650"/>
                <a:gd name="T18" fmla="*/ 106 w 800"/>
                <a:gd name="T19" fmla="*/ 249 h 650"/>
                <a:gd name="T20" fmla="*/ 32 w 800"/>
                <a:gd name="T21" fmla="*/ 229 h 650"/>
                <a:gd name="T22" fmla="*/ 32 w 800"/>
                <a:gd name="T23" fmla="*/ 231 h 650"/>
                <a:gd name="T24" fmla="*/ 164 w 800"/>
                <a:gd name="T25" fmla="*/ 392 h 650"/>
                <a:gd name="T26" fmla="*/ 121 w 800"/>
                <a:gd name="T27" fmla="*/ 397 h 650"/>
                <a:gd name="T28" fmla="*/ 90 w 800"/>
                <a:gd name="T29" fmla="*/ 394 h 650"/>
                <a:gd name="T30" fmla="*/ 243 w 800"/>
                <a:gd name="T31" fmla="*/ 508 h 650"/>
                <a:gd name="T32" fmla="*/ 39 w 800"/>
                <a:gd name="T33" fmla="*/ 579 h 650"/>
                <a:gd name="T34" fmla="*/ 0 w 800"/>
                <a:gd name="T35" fmla="*/ 576 h 650"/>
                <a:gd name="T36" fmla="*/ 252 w 800"/>
                <a:gd name="T37" fmla="*/ 650 h 650"/>
                <a:gd name="T38" fmla="*/ 719 w 800"/>
                <a:gd name="T39" fmla="*/ 183 h 650"/>
                <a:gd name="T40" fmla="*/ 718 w 800"/>
                <a:gd name="T41" fmla="*/ 162 h 650"/>
                <a:gd name="T42" fmla="*/ 800 w 800"/>
                <a:gd name="T43" fmla="*/ 7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650">
                  <a:moveTo>
                    <a:pt x="800" y="77"/>
                  </a:moveTo>
                  <a:cubicBezTo>
                    <a:pt x="771" y="90"/>
                    <a:pt x="739" y="99"/>
                    <a:pt x="706" y="103"/>
                  </a:cubicBezTo>
                  <a:cubicBezTo>
                    <a:pt x="740" y="82"/>
                    <a:pt x="766" y="50"/>
                    <a:pt x="778" y="12"/>
                  </a:cubicBezTo>
                  <a:cubicBezTo>
                    <a:pt x="746" y="31"/>
                    <a:pt x="711" y="44"/>
                    <a:pt x="674" y="52"/>
                  </a:cubicBezTo>
                  <a:cubicBezTo>
                    <a:pt x="644" y="20"/>
                    <a:pt x="601" y="0"/>
                    <a:pt x="554" y="0"/>
                  </a:cubicBezTo>
                  <a:cubicBezTo>
                    <a:pt x="463" y="0"/>
                    <a:pt x="390" y="73"/>
                    <a:pt x="390" y="164"/>
                  </a:cubicBezTo>
                  <a:cubicBezTo>
                    <a:pt x="390" y="177"/>
                    <a:pt x="391" y="189"/>
                    <a:pt x="394" y="201"/>
                  </a:cubicBezTo>
                  <a:cubicBezTo>
                    <a:pt x="258" y="195"/>
                    <a:pt x="137" y="129"/>
                    <a:pt x="56" y="30"/>
                  </a:cubicBezTo>
                  <a:cubicBezTo>
                    <a:pt x="42" y="54"/>
                    <a:pt x="33" y="82"/>
                    <a:pt x="33" y="112"/>
                  </a:cubicBezTo>
                  <a:cubicBezTo>
                    <a:pt x="33" y="169"/>
                    <a:pt x="62" y="220"/>
                    <a:pt x="106" y="249"/>
                  </a:cubicBezTo>
                  <a:cubicBezTo>
                    <a:pt x="80" y="248"/>
                    <a:pt x="54" y="241"/>
                    <a:pt x="32" y="229"/>
                  </a:cubicBezTo>
                  <a:cubicBezTo>
                    <a:pt x="32" y="229"/>
                    <a:pt x="32" y="230"/>
                    <a:pt x="32" y="231"/>
                  </a:cubicBezTo>
                  <a:cubicBezTo>
                    <a:pt x="32" y="310"/>
                    <a:pt x="89" y="376"/>
                    <a:pt x="164" y="392"/>
                  </a:cubicBezTo>
                  <a:cubicBezTo>
                    <a:pt x="150" y="395"/>
                    <a:pt x="136" y="397"/>
                    <a:pt x="121" y="397"/>
                  </a:cubicBezTo>
                  <a:cubicBezTo>
                    <a:pt x="110" y="397"/>
                    <a:pt x="100" y="396"/>
                    <a:pt x="90" y="394"/>
                  </a:cubicBezTo>
                  <a:cubicBezTo>
                    <a:pt x="111" y="460"/>
                    <a:pt x="171" y="507"/>
                    <a:pt x="243" y="508"/>
                  </a:cubicBezTo>
                  <a:cubicBezTo>
                    <a:pt x="187" y="552"/>
                    <a:pt x="116" y="579"/>
                    <a:pt x="39" y="579"/>
                  </a:cubicBezTo>
                  <a:cubicBezTo>
                    <a:pt x="26" y="579"/>
                    <a:pt x="13" y="578"/>
                    <a:pt x="0" y="576"/>
                  </a:cubicBezTo>
                  <a:cubicBezTo>
                    <a:pt x="73" y="623"/>
                    <a:pt x="159" y="650"/>
                    <a:pt x="252" y="650"/>
                  </a:cubicBezTo>
                  <a:cubicBezTo>
                    <a:pt x="553" y="650"/>
                    <a:pt x="719" y="400"/>
                    <a:pt x="719" y="183"/>
                  </a:cubicBezTo>
                  <a:cubicBezTo>
                    <a:pt x="719" y="176"/>
                    <a:pt x="718" y="169"/>
                    <a:pt x="718" y="162"/>
                  </a:cubicBezTo>
                  <a:cubicBezTo>
                    <a:pt x="750" y="139"/>
                    <a:pt x="778" y="110"/>
                    <a:pt x="800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0D4430FF-72B3-C0B0-6A1C-BA142B4277B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442332" y="4081331"/>
              <a:ext cx="138792" cy="137160"/>
              <a:chOff x="3331" y="1656"/>
              <a:chExt cx="1020" cy="1008"/>
            </a:xfrm>
            <a:grpFill/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DC6A2126-4B46-D02B-846A-EB935D2FEDA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331" y="1656"/>
                <a:ext cx="232" cy="1008"/>
              </a:xfrm>
              <a:custGeom>
                <a:avLst/>
                <a:gdLst>
                  <a:gd name="T0" fmla="*/ 98 w 98"/>
                  <a:gd name="T1" fmla="*/ 46 h 427"/>
                  <a:gd name="T2" fmla="*/ 48 w 98"/>
                  <a:gd name="T3" fmla="*/ 92 h 427"/>
                  <a:gd name="T4" fmla="*/ 0 w 98"/>
                  <a:gd name="T5" fmla="*/ 46 h 427"/>
                  <a:gd name="T6" fmla="*/ 49 w 98"/>
                  <a:gd name="T7" fmla="*/ 0 h 427"/>
                  <a:gd name="T8" fmla="*/ 98 w 98"/>
                  <a:gd name="T9" fmla="*/ 46 h 427"/>
                  <a:gd name="T10" fmla="*/ 2 w 98"/>
                  <a:gd name="T11" fmla="*/ 427 h 427"/>
                  <a:gd name="T12" fmla="*/ 2 w 98"/>
                  <a:gd name="T13" fmla="*/ 129 h 427"/>
                  <a:gd name="T14" fmla="*/ 95 w 98"/>
                  <a:gd name="T15" fmla="*/ 129 h 427"/>
                  <a:gd name="T16" fmla="*/ 95 w 98"/>
                  <a:gd name="T17" fmla="*/ 427 h 427"/>
                  <a:gd name="T18" fmla="*/ 2 w 98"/>
                  <a:gd name="T19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427">
                    <a:moveTo>
                      <a:pt x="98" y="46"/>
                    </a:moveTo>
                    <a:cubicBezTo>
                      <a:pt x="98" y="72"/>
                      <a:pt x="79" y="92"/>
                      <a:pt x="48" y="92"/>
                    </a:cubicBezTo>
                    <a:cubicBezTo>
                      <a:pt x="18" y="92"/>
                      <a:pt x="0" y="72"/>
                      <a:pt x="0" y="46"/>
                    </a:cubicBezTo>
                    <a:cubicBezTo>
                      <a:pt x="0" y="20"/>
                      <a:pt x="19" y="0"/>
                      <a:pt x="49" y="0"/>
                    </a:cubicBezTo>
                    <a:cubicBezTo>
                      <a:pt x="79" y="0"/>
                      <a:pt x="97" y="20"/>
                      <a:pt x="98" y="46"/>
                    </a:cubicBezTo>
                    <a:close/>
                    <a:moveTo>
                      <a:pt x="2" y="42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95" y="427"/>
                      <a:pt x="95" y="427"/>
                      <a:pt x="95" y="427"/>
                    </a:cubicBezTo>
                    <a:lnTo>
                      <a:pt x="2" y="4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1CD6DA10-A899-0BD6-9501-169D3CE96C6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1" y="1944"/>
                <a:ext cx="670" cy="720"/>
              </a:xfrm>
              <a:custGeom>
                <a:avLst/>
                <a:gdLst>
                  <a:gd name="T0" fmla="*/ 2 w 284"/>
                  <a:gd name="T1" fmla="*/ 102 h 305"/>
                  <a:gd name="T2" fmla="*/ 0 w 284"/>
                  <a:gd name="T3" fmla="*/ 7 h 305"/>
                  <a:gd name="T4" fmla="*/ 80 w 284"/>
                  <a:gd name="T5" fmla="*/ 7 h 305"/>
                  <a:gd name="T6" fmla="*/ 84 w 284"/>
                  <a:gd name="T7" fmla="*/ 48 h 305"/>
                  <a:gd name="T8" fmla="*/ 86 w 284"/>
                  <a:gd name="T9" fmla="*/ 48 h 305"/>
                  <a:gd name="T10" fmla="*/ 178 w 284"/>
                  <a:gd name="T11" fmla="*/ 0 h 305"/>
                  <a:gd name="T12" fmla="*/ 284 w 284"/>
                  <a:gd name="T13" fmla="*/ 129 h 305"/>
                  <a:gd name="T14" fmla="*/ 284 w 284"/>
                  <a:gd name="T15" fmla="*/ 305 h 305"/>
                  <a:gd name="T16" fmla="*/ 192 w 284"/>
                  <a:gd name="T17" fmla="*/ 305 h 305"/>
                  <a:gd name="T18" fmla="*/ 192 w 284"/>
                  <a:gd name="T19" fmla="*/ 140 h 305"/>
                  <a:gd name="T20" fmla="*/ 145 w 284"/>
                  <a:gd name="T21" fmla="*/ 75 h 305"/>
                  <a:gd name="T22" fmla="*/ 98 w 284"/>
                  <a:gd name="T23" fmla="*/ 110 h 305"/>
                  <a:gd name="T24" fmla="*/ 94 w 284"/>
                  <a:gd name="T25" fmla="*/ 133 h 305"/>
                  <a:gd name="T26" fmla="*/ 94 w 284"/>
                  <a:gd name="T27" fmla="*/ 305 h 305"/>
                  <a:gd name="T28" fmla="*/ 2 w 284"/>
                  <a:gd name="T29" fmla="*/ 305 h 305"/>
                  <a:gd name="T30" fmla="*/ 2 w 284"/>
                  <a:gd name="T31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305">
                    <a:moveTo>
                      <a:pt x="2" y="102"/>
                    </a:moveTo>
                    <a:cubicBezTo>
                      <a:pt x="2" y="65"/>
                      <a:pt x="1" y="34"/>
                      <a:pt x="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8" y="29"/>
                      <a:pt x="128" y="0"/>
                      <a:pt x="178" y="0"/>
                    </a:cubicBezTo>
                    <a:cubicBezTo>
                      <a:pt x="239" y="0"/>
                      <a:pt x="284" y="41"/>
                      <a:pt x="284" y="129"/>
                    </a:cubicBezTo>
                    <a:cubicBezTo>
                      <a:pt x="284" y="305"/>
                      <a:pt x="284" y="305"/>
                      <a:pt x="284" y="305"/>
                    </a:cubicBezTo>
                    <a:cubicBezTo>
                      <a:pt x="192" y="305"/>
                      <a:pt x="192" y="305"/>
                      <a:pt x="192" y="305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192" y="101"/>
                      <a:pt x="178" y="75"/>
                      <a:pt x="145" y="75"/>
                    </a:cubicBezTo>
                    <a:cubicBezTo>
                      <a:pt x="119" y="75"/>
                      <a:pt x="104" y="93"/>
                      <a:pt x="98" y="110"/>
                    </a:cubicBezTo>
                    <a:cubicBezTo>
                      <a:pt x="95" y="116"/>
                      <a:pt x="94" y="124"/>
                      <a:pt x="94" y="133"/>
                    </a:cubicBezTo>
                    <a:cubicBezTo>
                      <a:pt x="94" y="305"/>
                      <a:pt x="94" y="305"/>
                      <a:pt x="94" y="305"/>
                    </a:cubicBezTo>
                    <a:cubicBezTo>
                      <a:pt x="2" y="305"/>
                      <a:pt x="2" y="305"/>
                      <a:pt x="2" y="305"/>
                    </a:cubicBezTo>
                    <a:lnTo>
                      <a:pt x="2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02B235D2-9980-4D2D-5378-ADCF60E0636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77851" y="4081836"/>
              <a:ext cx="136034" cy="136150"/>
              <a:chOff x="2653" y="972"/>
              <a:chExt cx="2372" cy="2374"/>
            </a:xfrm>
            <a:grpFill/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2B728F9D-9B40-E03A-53A6-80B4A9813CD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653" y="972"/>
                <a:ext cx="2372" cy="2374"/>
              </a:xfrm>
              <a:custGeom>
                <a:avLst/>
                <a:gdLst>
                  <a:gd name="T0" fmla="*/ 1008 w 2016"/>
                  <a:gd name="T1" fmla="*/ 182 h 2016"/>
                  <a:gd name="T2" fmla="*/ 1415 w 2016"/>
                  <a:gd name="T3" fmla="*/ 188 h 2016"/>
                  <a:gd name="T4" fmla="*/ 1602 w 2016"/>
                  <a:gd name="T5" fmla="*/ 222 h 2016"/>
                  <a:gd name="T6" fmla="*/ 1718 w 2016"/>
                  <a:gd name="T7" fmla="*/ 298 h 2016"/>
                  <a:gd name="T8" fmla="*/ 1794 w 2016"/>
                  <a:gd name="T9" fmla="*/ 414 h 2016"/>
                  <a:gd name="T10" fmla="*/ 1828 w 2016"/>
                  <a:gd name="T11" fmla="*/ 601 h 2016"/>
                  <a:gd name="T12" fmla="*/ 1834 w 2016"/>
                  <a:gd name="T13" fmla="*/ 1008 h 2016"/>
                  <a:gd name="T14" fmla="*/ 1828 w 2016"/>
                  <a:gd name="T15" fmla="*/ 1415 h 2016"/>
                  <a:gd name="T16" fmla="*/ 1794 w 2016"/>
                  <a:gd name="T17" fmla="*/ 1602 h 2016"/>
                  <a:gd name="T18" fmla="*/ 1718 w 2016"/>
                  <a:gd name="T19" fmla="*/ 1718 h 2016"/>
                  <a:gd name="T20" fmla="*/ 1602 w 2016"/>
                  <a:gd name="T21" fmla="*/ 1794 h 2016"/>
                  <a:gd name="T22" fmla="*/ 1415 w 2016"/>
                  <a:gd name="T23" fmla="*/ 1828 h 2016"/>
                  <a:gd name="T24" fmla="*/ 1008 w 2016"/>
                  <a:gd name="T25" fmla="*/ 1834 h 2016"/>
                  <a:gd name="T26" fmla="*/ 601 w 2016"/>
                  <a:gd name="T27" fmla="*/ 1828 h 2016"/>
                  <a:gd name="T28" fmla="*/ 414 w 2016"/>
                  <a:gd name="T29" fmla="*/ 1794 h 2016"/>
                  <a:gd name="T30" fmla="*/ 298 w 2016"/>
                  <a:gd name="T31" fmla="*/ 1718 h 2016"/>
                  <a:gd name="T32" fmla="*/ 222 w 2016"/>
                  <a:gd name="T33" fmla="*/ 1602 h 2016"/>
                  <a:gd name="T34" fmla="*/ 188 w 2016"/>
                  <a:gd name="T35" fmla="*/ 1415 h 2016"/>
                  <a:gd name="T36" fmla="*/ 182 w 2016"/>
                  <a:gd name="T37" fmla="*/ 1008 h 2016"/>
                  <a:gd name="T38" fmla="*/ 188 w 2016"/>
                  <a:gd name="T39" fmla="*/ 601 h 2016"/>
                  <a:gd name="T40" fmla="*/ 222 w 2016"/>
                  <a:gd name="T41" fmla="*/ 414 h 2016"/>
                  <a:gd name="T42" fmla="*/ 298 w 2016"/>
                  <a:gd name="T43" fmla="*/ 298 h 2016"/>
                  <a:gd name="T44" fmla="*/ 414 w 2016"/>
                  <a:gd name="T45" fmla="*/ 222 h 2016"/>
                  <a:gd name="T46" fmla="*/ 601 w 2016"/>
                  <a:gd name="T47" fmla="*/ 188 h 2016"/>
                  <a:gd name="T48" fmla="*/ 1008 w 2016"/>
                  <a:gd name="T49" fmla="*/ 182 h 2016"/>
                  <a:gd name="T50" fmla="*/ 1008 w 2016"/>
                  <a:gd name="T51" fmla="*/ 0 h 2016"/>
                  <a:gd name="T52" fmla="*/ 593 w 2016"/>
                  <a:gd name="T53" fmla="*/ 6 h 2016"/>
                  <a:gd name="T54" fmla="*/ 348 w 2016"/>
                  <a:gd name="T55" fmla="*/ 53 h 2016"/>
                  <a:gd name="T56" fmla="*/ 169 w 2016"/>
                  <a:gd name="T57" fmla="*/ 169 h 2016"/>
                  <a:gd name="T58" fmla="*/ 53 w 2016"/>
                  <a:gd name="T59" fmla="*/ 348 h 2016"/>
                  <a:gd name="T60" fmla="*/ 6 w 2016"/>
                  <a:gd name="T61" fmla="*/ 593 h 2016"/>
                  <a:gd name="T62" fmla="*/ 0 w 2016"/>
                  <a:gd name="T63" fmla="*/ 1008 h 2016"/>
                  <a:gd name="T64" fmla="*/ 6 w 2016"/>
                  <a:gd name="T65" fmla="*/ 1423 h 2016"/>
                  <a:gd name="T66" fmla="*/ 53 w 2016"/>
                  <a:gd name="T67" fmla="*/ 1668 h 2016"/>
                  <a:gd name="T68" fmla="*/ 169 w 2016"/>
                  <a:gd name="T69" fmla="*/ 1847 h 2016"/>
                  <a:gd name="T70" fmla="*/ 348 w 2016"/>
                  <a:gd name="T71" fmla="*/ 1963 h 2016"/>
                  <a:gd name="T72" fmla="*/ 593 w 2016"/>
                  <a:gd name="T73" fmla="*/ 2010 h 2016"/>
                  <a:gd name="T74" fmla="*/ 1008 w 2016"/>
                  <a:gd name="T75" fmla="*/ 2016 h 2016"/>
                  <a:gd name="T76" fmla="*/ 1423 w 2016"/>
                  <a:gd name="T77" fmla="*/ 2010 h 2016"/>
                  <a:gd name="T78" fmla="*/ 1668 w 2016"/>
                  <a:gd name="T79" fmla="*/ 1963 h 2016"/>
                  <a:gd name="T80" fmla="*/ 1847 w 2016"/>
                  <a:gd name="T81" fmla="*/ 1847 h 2016"/>
                  <a:gd name="T82" fmla="*/ 1963 w 2016"/>
                  <a:gd name="T83" fmla="*/ 1668 h 2016"/>
                  <a:gd name="T84" fmla="*/ 2010 w 2016"/>
                  <a:gd name="T85" fmla="*/ 1423 h 2016"/>
                  <a:gd name="T86" fmla="*/ 2016 w 2016"/>
                  <a:gd name="T87" fmla="*/ 1008 h 2016"/>
                  <a:gd name="T88" fmla="*/ 2010 w 2016"/>
                  <a:gd name="T89" fmla="*/ 593 h 2016"/>
                  <a:gd name="T90" fmla="*/ 1963 w 2016"/>
                  <a:gd name="T91" fmla="*/ 348 h 2016"/>
                  <a:gd name="T92" fmla="*/ 1847 w 2016"/>
                  <a:gd name="T93" fmla="*/ 169 h 2016"/>
                  <a:gd name="T94" fmla="*/ 1668 w 2016"/>
                  <a:gd name="T95" fmla="*/ 53 h 2016"/>
                  <a:gd name="T96" fmla="*/ 1423 w 2016"/>
                  <a:gd name="T97" fmla="*/ 6 h 2016"/>
                  <a:gd name="T98" fmla="*/ 1008 w 2016"/>
                  <a:gd name="T99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6" h="2016">
                    <a:moveTo>
                      <a:pt x="1008" y="182"/>
                    </a:moveTo>
                    <a:cubicBezTo>
                      <a:pt x="1277" y="182"/>
                      <a:pt x="1309" y="183"/>
                      <a:pt x="1415" y="188"/>
                    </a:cubicBezTo>
                    <a:cubicBezTo>
                      <a:pt x="1513" y="192"/>
                      <a:pt x="1567" y="209"/>
                      <a:pt x="1602" y="222"/>
                    </a:cubicBezTo>
                    <a:cubicBezTo>
                      <a:pt x="1649" y="241"/>
                      <a:pt x="1683" y="263"/>
                      <a:pt x="1718" y="298"/>
                    </a:cubicBezTo>
                    <a:cubicBezTo>
                      <a:pt x="1753" y="333"/>
                      <a:pt x="1775" y="367"/>
                      <a:pt x="1794" y="414"/>
                    </a:cubicBezTo>
                    <a:cubicBezTo>
                      <a:pt x="1807" y="449"/>
                      <a:pt x="1824" y="503"/>
                      <a:pt x="1828" y="601"/>
                    </a:cubicBezTo>
                    <a:cubicBezTo>
                      <a:pt x="1833" y="707"/>
                      <a:pt x="1834" y="739"/>
                      <a:pt x="1834" y="1008"/>
                    </a:cubicBezTo>
                    <a:cubicBezTo>
                      <a:pt x="1834" y="1277"/>
                      <a:pt x="1833" y="1309"/>
                      <a:pt x="1828" y="1415"/>
                    </a:cubicBezTo>
                    <a:cubicBezTo>
                      <a:pt x="1824" y="1513"/>
                      <a:pt x="1807" y="1567"/>
                      <a:pt x="1794" y="1602"/>
                    </a:cubicBezTo>
                    <a:cubicBezTo>
                      <a:pt x="1775" y="1649"/>
                      <a:pt x="1753" y="1683"/>
                      <a:pt x="1718" y="1718"/>
                    </a:cubicBezTo>
                    <a:cubicBezTo>
                      <a:pt x="1683" y="1753"/>
                      <a:pt x="1649" y="1775"/>
                      <a:pt x="1602" y="1794"/>
                    </a:cubicBezTo>
                    <a:cubicBezTo>
                      <a:pt x="1567" y="1807"/>
                      <a:pt x="1513" y="1824"/>
                      <a:pt x="1415" y="1828"/>
                    </a:cubicBezTo>
                    <a:cubicBezTo>
                      <a:pt x="1309" y="1833"/>
                      <a:pt x="1277" y="1834"/>
                      <a:pt x="1008" y="1834"/>
                    </a:cubicBezTo>
                    <a:cubicBezTo>
                      <a:pt x="739" y="1834"/>
                      <a:pt x="707" y="1833"/>
                      <a:pt x="601" y="1828"/>
                    </a:cubicBezTo>
                    <a:cubicBezTo>
                      <a:pt x="503" y="1824"/>
                      <a:pt x="449" y="1807"/>
                      <a:pt x="414" y="1794"/>
                    </a:cubicBezTo>
                    <a:cubicBezTo>
                      <a:pt x="367" y="1775"/>
                      <a:pt x="333" y="1753"/>
                      <a:pt x="298" y="1718"/>
                    </a:cubicBezTo>
                    <a:cubicBezTo>
                      <a:pt x="263" y="1683"/>
                      <a:pt x="241" y="1649"/>
                      <a:pt x="222" y="1602"/>
                    </a:cubicBezTo>
                    <a:cubicBezTo>
                      <a:pt x="209" y="1567"/>
                      <a:pt x="192" y="1513"/>
                      <a:pt x="188" y="1415"/>
                    </a:cubicBezTo>
                    <a:cubicBezTo>
                      <a:pt x="183" y="1309"/>
                      <a:pt x="182" y="1277"/>
                      <a:pt x="182" y="1008"/>
                    </a:cubicBezTo>
                    <a:cubicBezTo>
                      <a:pt x="182" y="739"/>
                      <a:pt x="183" y="707"/>
                      <a:pt x="188" y="601"/>
                    </a:cubicBezTo>
                    <a:cubicBezTo>
                      <a:pt x="192" y="503"/>
                      <a:pt x="209" y="449"/>
                      <a:pt x="222" y="414"/>
                    </a:cubicBezTo>
                    <a:cubicBezTo>
                      <a:pt x="241" y="367"/>
                      <a:pt x="263" y="333"/>
                      <a:pt x="298" y="298"/>
                    </a:cubicBezTo>
                    <a:cubicBezTo>
                      <a:pt x="333" y="263"/>
                      <a:pt x="367" y="241"/>
                      <a:pt x="414" y="222"/>
                    </a:cubicBezTo>
                    <a:cubicBezTo>
                      <a:pt x="449" y="209"/>
                      <a:pt x="503" y="192"/>
                      <a:pt x="601" y="188"/>
                    </a:cubicBezTo>
                    <a:cubicBezTo>
                      <a:pt x="707" y="183"/>
                      <a:pt x="739" y="182"/>
                      <a:pt x="1008" y="182"/>
                    </a:cubicBezTo>
                    <a:moveTo>
                      <a:pt x="1008" y="0"/>
                    </a:moveTo>
                    <a:cubicBezTo>
                      <a:pt x="734" y="0"/>
                      <a:pt x="700" y="1"/>
                      <a:pt x="593" y="6"/>
                    </a:cubicBezTo>
                    <a:cubicBezTo>
                      <a:pt x="485" y="11"/>
                      <a:pt x="412" y="28"/>
                      <a:pt x="348" y="53"/>
                    </a:cubicBezTo>
                    <a:cubicBezTo>
                      <a:pt x="282" y="79"/>
                      <a:pt x="225" y="113"/>
                      <a:pt x="169" y="169"/>
                    </a:cubicBezTo>
                    <a:cubicBezTo>
                      <a:pt x="113" y="225"/>
                      <a:pt x="79" y="282"/>
                      <a:pt x="53" y="348"/>
                    </a:cubicBezTo>
                    <a:cubicBezTo>
                      <a:pt x="28" y="412"/>
                      <a:pt x="11" y="485"/>
                      <a:pt x="6" y="593"/>
                    </a:cubicBezTo>
                    <a:cubicBezTo>
                      <a:pt x="1" y="700"/>
                      <a:pt x="0" y="734"/>
                      <a:pt x="0" y="1008"/>
                    </a:cubicBezTo>
                    <a:cubicBezTo>
                      <a:pt x="0" y="1282"/>
                      <a:pt x="1" y="1316"/>
                      <a:pt x="6" y="1423"/>
                    </a:cubicBezTo>
                    <a:cubicBezTo>
                      <a:pt x="11" y="1531"/>
                      <a:pt x="28" y="1604"/>
                      <a:pt x="53" y="1668"/>
                    </a:cubicBezTo>
                    <a:cubicBezTo>
                      <a:pt x="79" y="1734"/>
                      <a:pt x="113" y="1791"/>
                      <a:pt x="169" y="1847"/>
                    </a:cubicBezTo>
                    <a:cubicBezTo>
                      <a:pt x="225" y="1903"/>
                      <a:pt x="282" y="1937"/>
                      <a:pt x="348" y="1963"/>
                    </a:cubicBezTo>
                    <a:cubicBezTo>
                      <a:pt x="412" y="1988"/>
                      <a:pt x="485" y="2005"/>
                      <a:pt x="593" y="2010"/>
                    </a:cubicBezTo>
                    <a:cubicBezTo>
                      <a:pt x="700" y="2015"/>
                      <a:pt x="734" y="2016"/>
                      <a:pt x="1008" y="2016"/>
                    </a:cubicBezTo>
                    <a:cubicBezTo>
                      <a:pt x="1282" y="2016"/>
                      <a:pt x="1316" y="2015"/>
                      <a:pt x="1423" y="2010"/>
                    </a:cubicBezTo>
                    <a:cubicBezTo>
                      <a:pt x="1531" y="2005"/>
                      <a:pt x="1604" y="1988"/>
                      <a:pt x="1668" y="1963"/>
                    </a:cubicBezTo>
                    <a:cubicBezTo>
                      <a:pt x="1734" y="1937"/>
                      <a:pt x="1791" y="1903"/>
                      <a:pt x="1847" y="1847"/>
                    </a:cubicBezTo>
                    <a:cubicBezTo>
                      <a:pt x="1903" y="1791"/>
                      <a:pt x="1937" y="1734"/>
                      <a:pt x="1963" y="1668"/>
                    </a:cubicBezTo>
                    <a:cubicBezTo>
                      <a:pt x="1988" y="1604"/>
                      <a:pt x="2005" y="1531"/>
                      <a:pt x="2010" y="1423"/>
                    </a:cubicBezTo>
                    <a:cubicBezTo>
                      <a:pt x="2015" y="1316"/>
                      <a:pt x="2016" y="1282"/>
                      <a:pt x="2016" y="1008"/>
                    </a:cubicBezTo>
                    <a:cubicBezTo>
                      <a:pt x="2016" y="734"/>
                      <a:pt x="2015" y="700"/>
                      <a:pt x="2010" y="593"/>
                    </a:cubicBezTo>
                    <a:cubicBezTo>
                      <a:pt x="2005" y="485"/>
                      <a:pt x="1988" y="412"/>
                      <a:pt x="1963" y="348"/>
                    </a:cubicBezTo>
                    <a:cubicBezTo>
                      <a:pt x="1937" y="282"/>
                      <a:pt x="1903" y="225"/>
                      <a:pt x="1847" y="169"/>
                    </a:cubicBezTo>
                    <a:cubicBezTo>
                      <a:pt x="1791" y="113"/>
                      <a:pt x="1734" y="79"/>
                      <a:pt x="1668" y="53"/>
                    </a:cubicBezTo>
                    <a:cubicBezTo>
                      <a:pt x="1604" y="28"/>
                      <a:pt x="1531" y="11"/>
                      <a:pt x="1423" y="6"/>
                    </a:cubicBezTo>
                    <a:cubicBezTo>
                      <a:pt x="1316" y="1"/>
                      <a:pt x="1282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B882109E-504A-E233-7DA7-EF5B5ADE760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31" y="1550"/>
                <a:ext cx="1216" cy="1218"/>
              </a:xfrm>
              <a:custGeom>
                <a:avLst/>
                <a:gdLst>
                  <a:gd name="T0" fmla="*/ 517 w 1034"/>
                  <a:gd name="T1" fmla="*/ 0 h 1034"/>
                  <a:gd name="T2" fmla="*/ 0 w 1034"/>
                  <a:gd name="T3" fmla="*/ 517 h 1034"/>
                  <a:gd name="T4" fmla="*/ 517 w 1034"/>
                  <a:gd name="T5" fmla="*/ 1034 h 1034"/>
                  <a:gd name="T6" fmla="*/ 1034 w 1034"/>
                  <a:gd name="T7" fmla="*/ 517 h 1034"/>
                  <a:gd name="T8" fmla="*/ 517 w 1034"/>
                  <a:gd name="T9" fmla="*/ 0 h 1034"/>
                  <a:gd name="T10" fmla="*/ 517 w 1034"/>
                  <a:gd name="T11" fmla="*/ 853 h 1034"/>
                  <a:gd name="T12" fmla="*/ 181 w 1034"/>
                  <a:gd name="T13" fmla="*/ 517 h 1034"/>
                  <a:gd name="T14" fmla="*/ 517 w 1034"/>
                  <a:gd name="T15" fmla="*/ 181 h 1034"/>
                  <a:gd name="T16" fmla="*/ 853 w 1034"/>
                  <a:gd name="T17" fmla="*/ 517 h 1034"/>
                  <a:gd name="T18" fmla="*/ 517 w 1034"/>
                  <a:gd name="T19" fmla="*/ 853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4" h="1034">
                    <a:moveTo>
                      <a:pt x="517" y="0"/>
                    </a:moveTo>
                    <a:cubicBezTo>
                      <a:pt x="231" y="0"/>
                      <a:pt x="0" y="231"/>
                      <a:pt x="0" y="517"/>
                    </a:cubicBezTo>
                    <a:cubicBezTo>
                      <a:pt x="0" y="803"/>
                      <a:pt x="231" y="1034"/>
                      <a:pt x="517" y="1034"/>
                    </a:cubicBezTo>
                    <a:cubicBezTo>
                      <a:pt x="803" y="1034"/>
                      <a:pt x="1034" y="803"/>
                      <a:pt x="1034" y="517"/>
                    </a:cubicBezTo>
                    <a:cubicBezTo>
                      <a:pt x="1034" y="231"/>
                      <a:pt x="803" y="0"/>
                      <a:pt x="517" y="0"/>
                    </a:cubicBezTo>
                    <a:close/>
                    <a:moveTo>
                      <a:pt x="517" y="853"/>
                    </a:moveTo>
                    <a:cubicBezTo>
                      <a:pt x="331" y="853"/>
                      <a:pt x="181" y="703"/>
                      <a:pt x="181" y="517"/>
                    </a:cubicBezTo>
                    <a:cubicBezTo>
                      <a:pt x="181" y="331"/>
                      <a:pt x="331" y="181"/>
                      <a:pt x="517" y="181"/>
                    </a:cubicBezTo>
                    <a:cubicBezTo>
                      <a:pt x="703" y="181"/>
                      <a:pt x="853" y="331"/>
                      <a:pt x="853" y="517"/>
                    </a:cubicBezTo>
                    <a:cubicBezTo>
                      <a:pt x="853" y="703"/>
                      <a:pt x="703" y="853"/>
                      <a:pt x="517" y="8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Oval 7">
                <a:extLst>
                  <a:ext uri="{FF2B5EF4-FFF2-40B4-BE49-F238E27FC236}">
                    <a16:creationId xmlns:a16="http://schemas.microsoft.com/office/drawing/2014/main" id="{9B6288A8-5CDF-23A6-BBEC-62EA8B7E08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329" y="1383"/>
                <a:ext cx="285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C18DC95A-E6E7-E6E8-9AA3-A2ED22B2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77853" y="4081331"/>
              <a:ext cx="198712" cy="137160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B60697B6-C5CD-081C-B2BD-0AD7CA429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0535" y="4081331"/>
              <a:ext cx="137968" cy="13716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1CF1CD-1472-20C4-2C69-065B3764BD43}"/>
              </a:ext>
            </a:extLst>
          </p:cNvPr>
          <p:cNvSpPr txBox="1"/>
          <p:nvPr userDrawn="1"/>
        </p:nvSpPr>
        <p:spPr bwMode="gray">
          <a:xfrm>
            <a:off x="4313238" y="5441831"/>
            <a:ext cx="4101089" cy="856645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these materials is an offer to sell any of the components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devices referenced herein.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©2018-2022 Qualcomm Technologies, Inc. and/or its affiliated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companies.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is a trademark or registered trademark of Qualcomm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Incorporated. Other products and brand names may be trademarks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registered trademarks of their respective owners.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ADACD0-F473-E1E4-8F0C-DAECB9B2622C}"/>
              </a:ext>
            </a:extLst>
          </p:cNvPr>
          <p:cNvSpPr txBox="1"/>
          <p:nvPr userDrawn="1"/>
        </p:nvSpPr>
        <p:spPr bwMode="gray">
          <a:xfrm>
            <a:off x="7886701" y="5441831"/>
            <a:ext cx="3858610" cy="861774"/>
          </a:xfrm>
          <a:prstGeom prst="rect">
            <a:avLst/>
          </a:prstGeom>
          <a:noFill/>
        </p:spPr>
        <p:txBody>
          <a:bodyPr wrap="square" lIns="0" tIns="0" rIns="0" bIns="0" numCol="1" spcCol="11887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References in this presentation to “Qualcomm” may mean Qualcomm Incorporated,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and/or other subsidiaries or business units within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Qualcomm corporate structure, as applicable. Qualcomm Incorporated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our licensing business, QTL, and the vast majority of our patent portfolio.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Qualcomm Technologies, Inc., a subsidiary of Qualcomm Incorporated, operates,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 with its subsidiaries, substantially all of our engineering, research and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functions, and substantially all of our products and services businesses,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our QCT semiconductor business.</a:t>
            </a:r>
          </a:p>
        </p:txBody>
      </p:sp>
    </p:spTree>
    <p:extLst>
      <p:ext uri="{BB962C8B-B14F-4D97-AF65-F5344CB8AC3E}">
        <p14:creationId xmlns:p14="http://schemas.microsoft.com/office/powerpoint/2010/main" val="29446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D Title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8744E5A-C06A-4B60-BDC7-1D821CA9F5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7FFBC827-F060-4124-9E77-70A3670A8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8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@snapdragon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1394C91-0ECD-4A2E-A5C6-77B0EFFDD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5943600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Snapdragon is a product of Qualcomm Technologies, Inc. and/or its subsidiaries.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2B4B7F2-9257-E9BC-4E85-37019D2FEC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8FF28B7-017F-B3EE-EB3A-CD76353626B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979B82-C39F-98CA-AA4A-EE4EA62DC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484632"/>
            <a:ext cx="1938687" cy="369966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3C8CC7D-D393-2065-7AF4-980CFE94B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94360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199A3E9-BF97-138B-93A2-95BE682304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43276" y="594360"/>
            <a:ext cx="4528194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5845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Title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B2BBF7-2804-471D-B156-C43D3BE2AE94}"/>
              </a:ext>
            </a:extLst>
          </p:cNvPr>
          <p:cNvGrpSpPr/>
          <p:nvPr userDrawn="1"/>
        </p:nvGrpSpPr>
        <p:grpSpPr>
          <a:xfrm>
            <a:off x="6553200" y="-2853800"/>
            <a:ext cx="12192000" cy="12223054"/>
            <a:chOff x="2118610" y="-558521"/>
            <a:chExt cx="7954780" cy="7975042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47560505-2EFD-4F5F-8152-2936FDB34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7954780" cy="7956622"/>
            </a:xfrm>
            <a:custGeom>
              <a:avLst/>
              <a:gdLst>
                <a:gd name="T0" fmla="*/ 14283 w 28567"/>
                <a:gd name="T1" fmla="*/ 28567 h 28567"/>
                <a:gd name="T2" fmla="*/ 12758 w 28567"/>
                <a:gd name="T3" fmla="*/ 28486 h 28567"/>
                <a:gd name="T4" fmla="*/ 0 w 28567"/>
                <a:gd name="T5" fmla="*/ 14313 h 28567"/>
                <a:gd name="T6" fmla="*/ 2618 w 28567"/>
                <a:gd name="T7" fmla="*/ 17085 h 28567"/>
                <a:gd name="T8" fmla="*/ 6294 w 28567"/>
                <a:gd name="T9" fmla="*/ 18403 h 28567"/>
                <a:gd name="T10" fmla="*/ 9620 w 28567"/>
                <a:gd name="T11" fmla="*/ 24104 h 28567"/>
                <a:gd name="T12" fmla="*/ 9882 w 28567"/>
                <a:gd name="T13" fmla="*/ 24164 h 28567"/>
                <a:gd name="T14" fmla="*/ 10037 w 28567"/>
                <a:gd name="T15" fmla="*/ 18945 h 28567"/>
                <a:gd name="T16" fmla="*/ 6847 w 28567"/>
                <a:gd name="T17" fmla="*/ 15388 h 28567"/>
                <a:gd name="T18" fmla="*/ 2595 w 28567"/>
                <a:gd name="T19" fmla="*/ 12780 h 28567"/>
                <a:gd name="T20" fmla="*/ 1771 w 28567"/>
                <a:gd name="T21" fmla="*/ 7738 h 28567"/>
                <a:gd name="T22" fmla="*/ 2545 w 28567"/>
                <a:gd name="T23" fmla="*/ 6138 h 28567"/>
                <a:gd name="T24" fmla="*/ 4711 w 28567"/>
                <a:gd name="T25" fmla="*/ 3679 h 28567"/>
                <a:gd name="T26" fmla="*/ 4585 w 28567"/>
                <a:gd name="T27" fmla="*/ 6540 h 28567"/>
                <a:gd name="T28" fmla="*/ 4849 w 28567"/>
                <a:gd name="T29" fmla="*/ 6538 h 28567"/>
                <a:gd name="T30" fmla="*/ 13853 w 28567"/>
                <a:gd name="T31" fmla="*/ 10 h 28567"/>
                <a:gd name="T32" fmla="*/ 14283 w 28567"/>
                <a:gd name="T33" fmla="*/ 0 h 28567"/>
                <a:gd name="T34" fmla="*/ 14497 w 28567"/>
                <a:gd name="T35" fmla="*/ 3 h 28567"/>
                <a:gd name="T36" fmla="*/ 28567 w 28567"/>
                <a:gd name="T37" fmla="*/ 14284 h 28567"/>
                <a:gd name="T38" fmla="*/ 14283 w 28567"/>
                <a:gd name="T39" fmla="*/ 28567 h 28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67" h="28567">
                  <a:moveTo>
                    <a:pt x="14283" y="28567"/>
                  </a:moveTo>
                  <a:cubicBezTo>
                    <a:pt x="13768" y="28567"/>
                    <a:pt x="13259" y="28539"/>
                    <a:pt x="12758" y="28486"/>
                  </a:cubicBezTo>
                  <a:cubicBezTo>
                    <a:pt x="5597" y="27726"/>
                    <a:pt x="15" y="21673"/>
                    <a:pt x="0" y="14313"/>
                  </a:cubicBezTo>
                  <a:cubicBezTo>
                    <a:pt x="166" y="15593"/>
                    <a:pt x="1545" y="16579"/>
                    <a:pt x="2618" y="17085"/>
                  </a:cubicBezTo>
                  <a:cubicBezTo>
                    <a:pt x="3801" y="17644"/>
                    <a:pt x="5110" y="17853"/>
                    <a:pt x="6294" y="18403"/>
                  </a:cubicBezTo>
                  <a:cubicBezTo>
                    <a:pt x="8549" y="19449"/>
                    <a:pt x="9764" y="21705"/>
                    <a:pt x="9620" y="24104"/>
                  </a:cubicBezTo>
                  <a:cubicBezTo>
                    <a:pt x="9611" y="24259"/>
                    <a:pt x="9825" y="24309"/>
                    <a:pt x="9882" y="24164"/>
                  </a:cubicBezTo>
                  <a:cubicBezTo>
                    <a:pt x="10529" y="22510"/>
                    <a:pt x="10643" y="20622"/>
                    <a:pt x="10037" y="18945"/>
                  </a:cubicBezTo>
                  <a:cubicBezTo>
                    <a:pt x="9470" y="17375"/>
                    <a:pt x="8243" y="16241"/>
                    <a:pt x="6847" y="15388"/>
                  </a:cubicBezTo>
                  <a:cubicBezTo>
                    <a:pt x="5447" y="14533"/>
                    <a:pt x="3689" y="14059"/>
                    <a:pt x="2595" y="12780"/>
                  </a:cubicBezTo>
                  <a:cubicBezTo>
                    <a:pt x="1431" y="11420"/>
                    <a:pt x="1220" y="9399"/>
                    <a:pt x="1771" y="7738"/>
                  </a:cubicBezTo>
                  <a:cubicBezTo>
                    <a:pt x="1959" y="7171"/>
                    <a:pt x="2226" y="6639"/>
                    <a:pt x="2545" y="6138"/>
                  </a:cubicBezTo>
                  <a:cubicBezTo>
                    <a:pt x="3172" y="5238"/>
                    <a:pt x="3899" y="4412"/>
                    <a:pt x="4711" y="3679"/>
                  </a:cubicBezTo>
                  <a:cubicBezTo>
                    <a:pt x="4429" y="4580"/>
                    <a:pt x="4389" y="5600"/>
                    <a:pt x="4585" y="6540"/>
                  </a:cubicBezTo>
                  <a:cubicBezTo>
                    <a:pt x="4614" y="6682"/>
                    <a:pt x="4818" y="6680"/>
                    <a:pt x="4849" y="6538"/>
                  </a:cubicBezTo>
                  <a:cubicBezTo>
                    <a:pt x="5704" y="2623"/>
                    <a:pt x="10027" y="177"/>
                    <a:pt x="13853" y="10"/>
                  </a:cubicBezTo>
                  <a:cubicBezTo>
                    <a:pt x="13996" y="5"/>
                    <a:pt x="14139" y="0"/>
                    <a:pt x="14283" y="0"/>
                  </a:cubicBezTo>
                  <a:cubicBezTo>
                    <a:pt x="14355" y="0"/>
                    <a:pt x="14426" y="2"/>
                    <a:pt x="14497" y="3"/>
                  </a:cubicBezTo>
                  <a:cubicBezTo>
                    <a:pt x="22287" y="117"/>
                    <a:pt x="28567" y="6466"/>
                    <a:pt x="28567" y="14284"/>
                  </a:cubicBezTo>
                  <a:cubicBezTo>
                    <a:pt x="28567" y="22172"/>
                    <a:pt x="22172" y="28567"/>
                    <a:pt x="14283" y="28567"/>
                  </a:cubicBezTo>
                  <a:close/>
                </a:path>
              </a:pathLst>
            </a:custGeom>
            <a:solidFill>
              <a:srgbClr val="CD111E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DCA622B7-C125-476C-9874-54D3CC640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10" y="-558521"/>
              <a:ext cx="5976676" cy="7975041"/>
            </a:xfrm>
            <a:custGeom>
              <a:avLst/>
              <a:gdLst>
                <a:gd name="T0" fmla="*/ 21460 w 21460"/>
                <a:gd name="T1" fmla="*/ 19501 h 28636"/>
                <a:gd name="T2" fmla="*/ 17065 w 21460"/>
                <a:gd name="T3" fmla="*/ 12150 h 28636"/>
                <a:gd name="T4" fmla="*/ 9804 w 21460"/>
                <a:gd name="T5" fmla="*/ 5368 h 28636"/>
                <a:gd name="T6" fmla="*/ 14497 w 21460"/>
                <a:gd name="T7" fmla="*/ 3 h 28636"/>
                <a:gd name="T8" fmla="*/ 14283 w 21460"/>
                <a:gd name="T9" fmla="*/ 0 h 28636"/>
                <a:gd name="T10" fmla="*/ 13853 w 21460"/>
                <a:gd name="T11" fmla="*/ 10 h 28636"/>
                <a:gd name="T12" fmla="*/ 4849 w 21460"/>
                <a:gd name="T13" fmla="*/ 6538 h 28636"/>
                <a:gd name="T14" fmla="*/ 4585 w 21460"/>
                <a:gd name="T15" fmla="*/ 6540 h 28636"/>
                <a:gd name="T16" fmla="*/ 4711 w 21460"/>
                <a:gd name="T17" fmla="*/ 3679 h 28636"/>
                <a:gd name="T18" fmla="*/ 2545 w 21460"/>
                <a:gd name="T19" fmla="*/ 6138 h 28636"/>
                <a:gd name="T20" fmla="*/ 1771 w 21460"/>
                <a:gd name="T21" fmla="*/ 7738 h 28636"/>
                <a:gd name="T22" fmla="*/ 2595 w 21460"/>
                <a:gd name="T23" fmla="*/ 12780 h 28636"/>
                <a:gd name="T24" fmla="*/ 6847 w 21460"/>
                <a:gd name="T25" fmla="*/ 15388 h 28636"/>
                <a:gd name="T26" fmla="*/ 10037 w 21460"/>
                <a:gd name="T27" fmla="*/ 18945 h 28636"/>
                <a:gd name="T28" fmla="*/ 9882 w 21460"/>
                <a:gd name="T29" fmla="*/ 24164 h 28636"/>
                <a:gd name="T30" fmla="*/ 9620 w 21460"/>
                <a:gd name="T31" fmla="*/ 24104 h 28636"/>
                <a:gd name="T32" fmla="*/ 6294 w 21460"/>
                <a:gd name="T33" fmla="*/ 18403 h 28636"/>
                <a:gd name="T34" fmla="*/ 2618 w 21460"/>
                <a:gd name="T35" fmla="*/ 17085 h 28636"/>
                <a:gd name="T36" fmla="*/ 0 w 21460"/>
                <a:gd name="T37" fmla="*/ 14313 h 28636"/>
                <a:gd name="T38" fmla="*/ 12758 w 21460"/>
                <a:gd name="T39" fmla="*/ 28486 h 28636"/>
                <a:gd name="T40" fmla="*/ 21460 w 21460"/>
                <a:gd name="T41" fmla="*/ 19501 h 28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60" h="28636">
                  <a:moveTo>
                    <a:pt x="21460" y="19501"/>
                  </a:moveTo>
                  <a:cubicBezTo>
                    <a:pt x="21460" y="15701"/>
                    <a:pt x="19261" y="13273"/>
                    <a:pt x="17065" y="12150"/>
                  </a:cubicBezTo>
                  <a:cubicBezTo>
                    <a:pt x="13848" y="10505"/>
                    <a:pt x="9804" y="9530"/>
                    <a:pt x="9804" y="5368"/>
                  </a:cubicBezTo>
                  <a:cubicBezTo>
                    <a:pt x="9804" y="2263"/>
                    <a:pt x="12038" y="60"/>
                    <a:pt x="14497" y="3"/>
                  </a:cubicBezTo>
                  <a:cubicBezTo>
                    <a:pt x="14426" y="2"/>
                    <a:pt x="14355" y="0"/>
                    <a:pt x="14283" y="0"/>
                  </a:cubicBezTo>
                  <a:cubicBezTo>
                    <a:pt x="14139" y="0"/>
                    <a:pt x="13996" y="5"/>
                    <a:pt x="13853" y="10"/>
                  </a:cubicBezTo>
                  <a:cubicBezTo>
                    <a:pt x="10027" y="177"/>
                    <a:pt x="5704" y="2623"/>
                    <a:pt x="4849" y="6538"/>
                  </a:cubicBezTo>
                  <a:cubicBezTo>
                    <a:pt x="4818" y="6680"/>
                    <a:pt x="4614" y="6682"/>
                    <a:pt x="4585" y="6540"/>
                  </a:cubicBezTo>
                  <a:cubicBezTo>
                    <a:pt x="4389" y="5600"/>
                    <a:pt x="4429" y="4580"/>
                    <a:pt x="4711" y="3679"/>
                  </a:cubicBezTo>
                  <a:cubicBezTo>
                    <a:pt x="3899" y="4412"/>
                    <a:pt x="3172" y="5238"/>
                    <a:pt x="2545" y="6138"/>
                  </a:cubicBezTo>
                  <a:cubicBezTo>
                    <a:pt x="2226" y="6639"/>
                    <a:pt x="1959" y="7171"/>
                    <a:pt x="1771" y="7738"/>
                  </a:cubicBezTo>
                  <a:cubicBezTo>
                    <a:pt x="1220" y="9399"/>
                    <a:pt x="1431" y="11420"/>
                    <a:pt x="2595" y="12780"/>
                  </a:cubicBezTo>
                  <a:cubicBezTo>
                    <a:pt x="3689" y="14059"/>
                    <a:pt x="5447" y="14533"/>
                    <a:pt x="6847" y="15388"/>
                  </a:cubicBezTo>
                  <a:cubicBezTo>
                    <a:pt x="8243" y="16241"/>
                    <a:pt x="9470" y="17375"/>
                    <a:pt x="10037" y="18945"/>
                  </a:cubicBezTo>
                  <a:cubicBezTo>
                    <a:pt x="10643" y="20622"/>
                    <a:pt x="10529" y="22510"/>
                    <a:pt x="9882" y="24164"/>
                  </a:cubicBezTo>
                  <a:cubicBezTo>
                    <a:pt x="9825" y="24309"/>
                    <a:pt x="9611" y="24259"/>
                    <a:pt x="9620" y="24104"/>
                  </a:cubicBezTo>
                  <a:cubicBezTo>
                    <a:pt x="9764" y="21705"/>
                    <a:pt x="8549" y="19449"/>
                    <a:pt x="6294" y="18403"/>
                  </a:cubicBezTo>
                  <a:cubicBezTo>
                    <a:pt x="5110" y="17853"/>
                    <a:pt x="3801" y="17644"/>
                    <a:pt x="2618" y="17085"/>
                  </a:cubicBezTo>
                  <a:cubicBezTo>
                    <a:pt x="1545" y="16579"/>
                    <a:pt x="166" y="15593"/>
                    <a:pt x="0" y="14313"/>
                  </a:cubicBezTo>
                  <a:cubicBezTo>
                    <a:pt x="15" y="21673"/>
                    <a:pt x="5597" y="27726"/>
                    <a:pt x="12758" y="28486"/>
                  </a:cubicBezTo>
                  <a:cubicBezTo>
                    <a:pt x="17938" y="28636"/>
                    <a:pt x="21460" y="24637"/>
                    <a:pt x="21460" y="19501"/>
                  </a:cubicBezTo>
                  <a:close/>
                </a:path>
              </a:pathLst>
            </a:custGeom>
            <a:solidFill>
              <a:srgbClr val="D81220"/>
            </a:solidFill>
            <a:ln>
              <a:noFill/>
            </a:ln>
            <a:effectLst>
              <a:outerShdw blurRad="304800" dist="304800" dir="8100000" algn="tr" rotWithShape="0">
                <a:srgbClr val="1F0306">
                  <a:alpha val="34902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291979CC-F981-4686-9D45-BB9AE15D9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174" y="-556679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04800" dist="304800" dir="8100000" algn="tr" rotWithShape="0">
                <a:srgbClr val="160204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FABF63AC-C929-40F9-9844-0A21AE374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8174" y="-556680"/>
              <a:ext cx="5225216" cy="7973200"/>
            </a:xfrm>
            <a:custGeom>
              <a:avLst/>
              <a:gdLst>
                <a:gd name="T0" fmla="*/ 4693 w 18763"/>
                <a:gd name="T1" fmla="*/ 0 h 28633"/>
                <a:gd name="T2" fmla="*/ 0 w 18763"/>
                <a:gd name="T3" fmla="*/ 5365 h 28633"/>
                <a:gd name="T4" fmla="*/ 7261 w 18763"/>
                <a:gd name="T5" fmla="*/ 12147 h 28633"/>
                <a:gd name="T6" fmla="*/ 11656 w 18763"/>
                <a:gd name="T7" fmla="*/ 19498 h 28633"/>
                <a:gd name="T8" fmla="*/ 2954 w 18763"/>
                <a:gd name="T9" fmla="*/ 28483 h 28633"/>
                <a:gd name="T10" fmla="*/ 4479 w 18763"/>
                <a:gd name="T11" fmla="*/ 28564 h 28633"/>
                <a:gd name="T12" fmla="*/ 18763 w 18763"/>
                <a:gd name="T13" fmla="*/ 14281 h 28633"/>
                <a:gd name="T14" fmla="*/ 4693 w 18763"/>
                <a:gd name="T15" fmla="*/ 0 h 28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63" h="28633">
                  <a:moveTo>
                    <a:pt x="4693" y="0"/>
                  </a:moveTo>
                  <a:cubicBezTo>
                    <a:pt x="2234" y="57"/>
                    <a:pt x="0" y="2260"/>
                    <a:pt x="0" y="5365"/>
                  </a:cubicBezTo>
                  <a:cubicBezTo>
                    <a:pt x="0" y="9527"/>
                    <a:pt x="4044" y="10502"/>
                    <a:pt x="7261" y="12147"/>
                  </a:cubicBezTo>
                  <a:cubicBezTo>
                    <a:pt x="9457" y="13270"/>
                    <a:pt x="11656" y="15698"/>
                    <a:pt x="11656" y="19498"/>
                  </a:cubicBezTo>
                  <a:cubicBezTo>
                    <a:pt x="11656" y="24634"/>
                    <a:pt x="8134" y="28633"/>
                    <a:pt x="2954" y="28483"/>
                  </a:cubicBezTo>
                  <a:cubicBezTo>
                    <a:pt x="3455" y="28536"/>
                    <a:pt x="3964" y="28564"/>
                    <a:pt x="4479" y="28564"/>
                  </a:cubicBezTo>
                  <a:cubicBezTo>
                    <a:pt x="12368" y="28564"/>
                    <a:pt x="18763" y="22169"/>
                    <a:pt x="18763" y="14281"/>
                  </a:cubicBezTo>
                  <a:cubicBezTo>
                    <a:pt x="18763" y="6463"/>
                    <a:pt x="12483" y="114"/>
                    <a:pt x="46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304800" dist="304800">
                <a:srgbClr val="180204">
                  <a:alpha val="4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92647A1B-6237-4C19-BE76-B28E84D6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626" y="5520818"/>
            <a:ext cx="6454175" cy="265271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@snapdragon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988F201-2BAB-47D5-B487-071113E79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2895"/>
            <a:ext cx="5943600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marR="0" indent="0" algn="l" defTabSz="6858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 lang="en-US" sz="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Snapdragon is a product of Qualcomm Technologies, Inc. and/or its subsidiaries.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0E485AF-557B-29F2-ADB1-D899FE0ED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95300" y="4195085"/>
            <a:ext cx="8334375" cy="961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Microsoft Sans Serif" panose="020B0604020202020204" pitchFamily="34" charset="0"/>
              <a:buChar char="​"/>
              <a:defRPr sz="2000" b="1" spc="30" baseline="0">
                <a:solidFill>
                  <a:schemeClr val="bg1"/>
                </a:solidFill>
              </a:defRPr>
            </a:lvl1pPr>
            <a:lvl2pPr marL="0" indent="0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title, Employing entity</a:t>
            </a:r>
          </a:p>
          <a:p>
            <a:pPr lvl="1"/>
            <a:endParaRPr lang="en-US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D97AA817-7754-311C-CCE1-0724407542E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638" y="2631736"/>
            <a:ext cx="8416582" cy="1445909"/>
          </a:xfrm>
        </p:spPr>
        <p:txBody>
          <a:bodyPr wrap="square">
            <a:spAutoFit/>
          </a:bodyPr>
          <a:lstStyle>
            <a:lvl1pPr>
              <a:lnSpc>
                <a:spcPct val="87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5F6F96-5CC0-BE5B-65FE-75C6F87E5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484632"/>
            <a:ext cx="1938687" cy="369966"/>
          </a:xfrm>
          <a:prstGeom prst="rect">
            <a:avLst/>
          </a:prstGeom>
        </p:spPr>
      </p:pic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90869F0-7594-737E-73B6-F9EDF9997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829675" y="594360"/>
            <a:ext cx="2867025" cy="262176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3CEFD0B-12F7-A937-291D-4972CE5017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43276" y="594360"/>
            <a:ext cx="4528194" cy="226772"/>
          </a:xfrm>
          <a:prstGeom prst="rect">
            <a:avLst/>
          </a:prstGeom>
        </p:spPr>
        <p:txBody>
          <a:bodyPr wrap="none"/>
          <a:lstStyle>
            <a:lvl1pPr marL="0" indent="0" algn="r">
              <a:lnSpc>
                <a:spcPct val="87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6642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6" Type="http://schemas.openxmlformats.org/officeDocument/2006/relationships/slideLayout" Target="../slideLayouts/slideLayout206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72A47-0E6B-4F8D-925D-0C1725B22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1719071"/>
            <a:ext cx="11187111" cy="4681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8" name="TextBox 97"/>
          <p:cNvSpPr txBox="1"/>
          <p:nvPr userDrawn="1"/>
        </p:nvSpPr>
        <p:spPr>
          <a:xfrm>
            <a:off x="11329988" y="6514122"/>
            <a:ext cx="376236" cy="147476"/>
          </a:xfrm>
          <a:prstGeom prst="rect">
            <a:avLst/>
          </a:prstGeom>
        </p:spPr>
        <p:txBody>
          <a:bodyPr vert="horz" wrap="square" lIns="18288" tIns="0" rIns="18288" bIns="9144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‹#›</a:t>
            </a:fld>
            <a:endParaRPr lang="en-US" sz="800" kern="1200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149C81B-6BB7-4307-8233-8B2113C69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300" y="6532895"/>
            <a:ext cx="10488168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4314" r:id="rId2"/>
    <p:sldLayoutId id="2147483838" r:id="rId3"/>
    <p:sldLayoutId id="2147483835" r:id="rId4"/>
    <p:sldLayoutId id="2147483839" r:id="rId5"/>
    <p:sldLayoutId id="2147483840" r:id="rId6"/>
    <p:sldLayoutId id="2147484315" r:id="rId7"/>
    <p:sldLayoutId id="2147483933" r:id="rId8"/>
    <p:sldLayoutId id="2147483930" r:id="rId9"/>
    <p:sldLayoutId id="2147483934" r:id="rId10"/>
    <p:sldLayoutId id="2147484023" r:id="rId11"/>
    <p:sldLayoutId id="2147483988" r:id="rId12"/>
    <p:sldLayoutId id="2147483844" r:id="rId13"/>
    <p:sldLayoutId id="2147483841" r:id="rId14"/>
    <p:sldLayoutId id="2147483842" r:id="rId15"/>
    <p:sldLayoutId id="2147483843" r:id="rId16"/>
    <p:sldLayoutId id="2147483845" r:id="rId17"/>
    <p:sldLayoutId id="2147483846" r:id="rId18"/>
    <p:sldLayoutId id="2147483853" r:id="rId19"/>
    <p:sldLayoutId id="2147483854" r:id="rId20"/>
    <p:sldLayoutId id="2147484336" r:id="rId21"/>
    <p:sldLayoutId id="2147484334" r:id="rId22"/>
    <p:sldLayoutId id="2147484113" r:id="rId23"/>
    <p:sldLayoutId id="2147484021" r:id="rId24"/>
    <p:sldLayoutId id="2147483855" r:id="rId25"/>
    <p:sldLayoutId id="2147483856" r:id="rId26"/>
    <p:sldLayoutId id="2147483857" r:id="rId27"/>
    <p:sldLayoutId id="2147483979" r:id="rId28"/>
    <p:sldLayoutId id="2147483861" r:id="rId29"/>
    <p:sldLayoutId id="2147483858" r:id="rId30"/>
    <p:sldLayoutId id="2147483859" r:id="rId31"/>
    <p:sldLayoutId id="2147483860" r:id="rId32"/>
    <p:sldLayoutId id="2147483862" r:id="rId33"/>
    <p:sldLayoutId id="2147483863" r:id="rId34"/>
    <p:sldLayoutId id="2147483978" r:id="rId35"/>
    <p:sldLayoutId id="2147483867" r:id="rId36"/>
    <p:sldLayoutId id="2147483864" r:id="rId37"/>
    <p:sldLayoutId id="2147483868" r:id="rId38"/>
    <p:sldLayoutId id="2147483869" r:id="rId39"/>
    <p:sldLayoutId id="2147483870" r:id="rId40"/>
    <p:sldLayoutId id="2147483977" r:id="rId41"/>
    <p:sldLayoutId id="2147483873" r:id="rId42"/>
    <p:sldLayoutId id="2147483874" r:id="rId43"/>
    <p:sldLayoutId id="2147483875" r:id="rId44"/>
    <p:sldLayoutId id="2147483877" r:id="rId45"/>
    <p:sldLayoutId id="2147483876" r:id="rId46"/>
    <p:sldLayoutId id="2147484004" r:id="rId47"/>
    <p:sldLayoutId id="2147483878" r:id="rId48"/>
    <p:sldLayoutId id="2147484339" r:id="rId49"/>
    <p:sldLayoutId id="2147484340" r:id="rId50"/>
    <p:sldLayoutId id="2147484338" r:id="rId51"/>
    <p:sldLayoutId id="2147484343" r:id="rId52"/>
    <p:sldLayoutId id="2147484344" r:id="rId53"/>
    <p:sldLayoutId id="2147484211" r:id="rId54"/>
    <p:sldLayoutId id="2147483943" r:id="rId55"/>
    <p:sldLayoutId id="2147483942" r:id="rId56"/>
    <p:sldLayoutId id="2147484212" r:id="rId57"/>
    <p:sldLayoutId id="2147483976" r:id="rId58"/>
    <p:sldLayoutId id="2147483882" r:id="rId59"/>
    <p:sldLayoutId id="2147483879" r:id="rId60"/>
    <p:sldLayoutId id="2147483883" r:id="rId61"/>
    <p:sldLayoutId id="2147483884" r:id="rId62"/>
    <p:sldLayoutId id="2147483975" r:id="rId63"/>
    <p:sldLayoutId id="2147483888" r:id="rId64"/>
    <p:sldLayoutId id="2147483885" r:id="rId65"/>
    <p:sldLayoutId id="2147483889" r:id="rId66"/>
    <p:sldLayoutId id="2147483890" r:id="rId67"/>
    <p:sldLayoutId id="2147483973" r:id="rId68"/>
    <p:sldLayoutId id="2147483894" r:id="rId69"/>
    <p:sldLayoutId id="2147483891" r:id="rId70"/>
    <p:sldLayoutId id="2147483895" r:id="rId71"/>
    <p:sldLayoutId id="2147483896" r:id="rId72"/>
    <p:sldLayoutId id="2147483972" r:id="rId73"/>
    <p:sldLayoutId id="2147483900" r:id="rId74"/>
    <p:sldLayoutId id="2147483897" r:id="rId75"/>
    <p:sldLayoutId id="2147483901" r:id="rId76"/>
    <p:sldLayoutId id="2147483902" r:id="rId77"/>
    <p:sldLayoutId id="2147483968" r:id="rId78"/>
    <p:sldLayoutId id="2147483912" r:id="rId79"/>
    <p:sldLayoutId id="2147483909" r:id="rId80"/>
    <p:sldLayoutId id="2147483913" r:id="rId81"/>
    <p:sldLayoutId id="2147483914" r:id="rId82"/>
    <p:sldLayoutId id="2147484076" r:id="rId83"/>
    <p:sldLayoutId id="2147484077" r:id="rId84"/>
    <p:sldLayoutId id="2147484073" r:id="rId85"/>
    <p:sldLayoutId id="2147484080" r:id="rId86"/>
    <p:sldLayoutId id="2147484081" r:id="rId87"/>
    <p:sldLayoutId id="2147483950" r:id="rId88"/>
    <p:sldLayoutId id="2147483947" r:id="rId89"/>
    <p:sldLayoutId id="2147483944" r:id="rId90"/>
    <p:sldLayoutId id="2147483948" r:id="rId91"/>
    <p:sldLayoutId id="2147483949" r:id="rId92"/>
    <p:sldLayoutId id="2147483958" r:id="rId93"/>
    <p:sldLayoutId id="2147483957" r:id="rId94"/>
    <p:sldLayoutId id="2147483954" r:id="rId95"/>
    <p:sldLayoutId id="2147483959" r:id="rId96"/>
    <p:sldLayoutId id="2147484027" r:id="rId97"/>
    <p:sldLayoutId id="2147484053" r:id="rId98"/>
    <p:sldLayoutId id="2147484057" r:id="rId99"/>
    <p:sldLayoutId id="2147484056" r:id="rId100"/>
    <p:sldLayoutId id="2147484318" r:id="rId101"/>
    <p:sldLayoutId id="2147484055" r:id="rId102"/>
    <p:sldLayoutId id="2147484054" r:id="rId103"/>
    <p:sldLayoutId id="2147484062" r:id="rId104"/>
    <p:sldLayoutId id="2147484207" r:id="rId105"/>
    <p:sldLayoutId id="2147484061" r:id="rId106"/>
    <p:sldLayoutId id="2147484060" r:id="rId107"/>
    <p:sldLayoutId id="2147484058" r:id="rId108"/>
    <p:sldLayoutId id="2147484066" r:id="rId109"/>
    <p:sldLayoutId id="2147484208" r:id="rId110"/>
    <p:sldLayoutId id="2147484063" r:id="rId111"/>
    <p:sldLayoutId id="2147484064" r:id="rId112"/>
    <p:sldLayoutId id="2147484065" r:id="rId113"/>
    <p:sldLayoutId id="2147484171" r:id="rId114"/>
    <p:sldLayoutId id="2147484337" r:id="rId115"/>
    <p:sldLayoutId id="2147484172" r:id="rId116"/>
    <p:sldLayoutId id="2147484335" r:id="rId117"/>
    <p:sldLayoutId id="2147484173" r:id="rId118"/>
    <p:sldLayoutId id="2147484174" r:id="rId119"/>
    <p:sldLayoutId id="2147484175" r:id="rId120"/>
    <p:sldLayoutId id="2147484176" r:id="rId121"/>
    <p:sldLayoutId id="2147484177" r:id="rId122"/>
    <p:sldLayoutId id="2147484046" r:id="rId123"/>
    <p:sldLayoutId id="2147484179" r:id="rId124"/>
    <p:sldLayoutId id="2147484045" r:id="rId125"/>
    <p:sldLayoutId id="2147484044" r:id="rId126"/>
    <p:sldLayoutId id="2147484043" r:id="rId127"/>
    <p:sldLayoutId id="2147484029" r:id="rId128"/>
    <p:sldLayoutId id="2147484319" r:id="rId129"/>
    <p:sldLayoutId id="2147484180" r:id="rId130"/>
    <p:sldLayoutId id="2147484030" r:id="rId131"/>
    <p:sldLayoutId id="2147484028" r:id="rId132"/>
    <p:sldLayoutId id="2147484032" r:id="rId133"/>
    <p:sldLayoutId id="2147484034" r:id="rId134"/>
    <p:sldLayoutId id="2147484181" r:id="rId135"/>
    <p:sldLayoutId id="2147484033" r:id="rId136"/>
    <p:sldLayoutId id="2147484020" r:id="rId137"/>
    <p:sldLayoutId id="2147484182" r:id="rId138"/>
    <p:sldLayoutId id="2147484125" r:id="rId139"/>
    <p:sldLayoutId id="2147484178" r:id="rId140"/>
    <p:sldLayoutId id="2147484126" r:id="rId141"/>
    <p:sldLayoutId id="2147484127" r:id="rId142"/>
    <p:sldLayoutId id="2147484184" r:id="rId143"/>
    <p:sldLayoutId id="2147484183" r:id="rId144"/>
    <p:sldLayoutId id="2147484128" r:id="rId145"/>
    <p:sldLayoutId id="2147484129" r:id="rId146"/>
    <p:sldLayoutId id="2147484130" r:id="rId147"/>
    <p:sldLayoutId id="2147484186" r:id="rId148"/>
    <p:sldLayoutId id="2147484185" r:id="rId149"/>
    <p:sldLayoutId id="2147484131" r:id="rId150"/>
    <p:sldLayoutId id="2147484132" r:id="rId151"/>
    <p:sldLayoutId id="2147484133" r:id="rId152"/>
    <p:sldLayoutId id="2147484135" r:id="rId153"/>
    <p:sldLayoutId id="2147484134" r:id="rId154"/>
    <p:sldLayoutId id="2147484137" r:id="rId155"/>
    <p:sldLayoutId id="2147484136" r:id="rId156"/>
    <p:sldLayoutId id="2147484347" r:id="rId157"/>
    <p:sldLayoutId id="2147484345" r:id="rId158"/>
    <p:sldLayoutId id="2147484346" r:id="rId159"/>
    <p:sldLayoutId id="2147484348" r:id="rId160"/>
    <p:sldLayoutId id="2147484349" r:id="rId161"/>
    <p:sldLayoutId id="2147484213" r:id="rId162"/>
    <p:sldLayoutId id="2147484214" r:id="rId163"/>
    <p:sldLayoutId id="2147484215" r:id="rId164"/>
    <p:sldLayoutId id="2147484216" r:id="rId165"/>
    <p:sldLayoutId id="2147484188" r:id="rId166"/>
    <p:sldLayoutId id="2147484187" r:id="rId167"/>
    <p:sldLayoutId id="2147484140" r:id="rId168"/>
    <p:sldLayoutId id="2147484141" r:id="rId169"/>
    <p:sldLayoutId id="2147484142" r:id="rId170"/>
    <p:sldLayoutId id="2147484190" r:id="rId171"/>
    <p:sldLayoutId id="2147484189" r:id="rId172"/>
    <p:sldLayoutId id="2147484143" r:id="rId173"/>
    <p:sldLayoutId id="2147484144" r:id="rId174"/>
    <p:sldLayoutId id="2147484145" r:id="rId175"/>
    <p:sldLayoutId id="2147484192" r:id="rId176"/>
    <p:sldLayoutId id="2147484191" r:id="rId177"/>
    <p:sldLayoutId id="2147484146" r:id="rId178"/>
    <p:sldLayoutId id="2147484147" r:id="rId179"/>
    <p:sldLayoutId id="2147484148" r:id="rId180"/>
    <p:sldLayoutId id="2147484196" r:id="rId181"/>
    <p:sldLayoutId id="2147484195" r:id="rId182"/>
    <p:sldLayoutId id="2147484152" r:id="rId183"/>
    <p:sldLayoutId id="2147484153" r:id="rId184"/>
    <p:sldLayoutId id="2147484154" r:id="rId185"/>
    <p:sldLayoutId id="2147484198" r:id="rId186"/>
    <p:sldLayoutId id="2147484197" r:id="rId187"/>
    <p:sldLayoutId id="2147484155" r:id="rId188"/>
    <p:sldLayoutId id="2147484156" r:id="rId189"/>
    <p:sldLayoutId id="2147484157" r:id="rId190"/>
    <p:sldLayoutId id="2147484200" r:id="rId191"/>
    <p:sldLayoutId id="2147484199" r:id="rId192"/>
    <p:sldLayoutId id="2147484158" r:id="rId193"/>
    <p:sldLayoutId id="2147484159" r:id="rId194"/>
    <p:sldLayoutId id="2147484160" r:id="rId195"/>
    <p:sldLayoutId id="2147484052" r:id="rId196"/>
    <p:sldLayoutId id="2147484051" r:id="rId197"/>
    <p:sldLayoutId id="2147484206" r:id="rId198"/>
    <p:sldLayoutId id="2147484050" r:id="rId199"/>
    <p:sldLayoutId id="2147484049" r:id="rId200"/>
    <p:sldLayoutId id="2147484037" r:id="rId201"/>
    <p:sldLayoutId id="2147484038" r:id="rId202"/>
    <p:sldLayoutId id="2147484167" r:id="rId203"/>
    <p:sldLayoutId id="2147484035" r:id="rId204"/>
    <p:sldLayoutId id="2147484220" r:id="rId205"/>
    <p:sldLayoutId id="2147484333" r:id="rId206"/>
    <p:sldLayoutId id="2147484071" r:id="rId207"/>
    <p:sldLayoutId id="2147484068" r:id="rId208"/>
    <p:sldLayoutId id="2147484210" r:id="rId209"/>
    <p:sldLayoutId id="2147484069" r:id="rId210"/>
    <p:sldLayoutId id="2147484070" r:id="rId211"/>
    <p:sldLayoutId id="2147484351" r:id="rId2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28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5000"/>
        </a:lnSpc>
        <a:spcBef>
          <a:spcPts val="900"/>
        </a:spcBef>
        <a:spcAft>
          <a:spcPts val="30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42900" indent="-152400" algn="l" defTabSz="9144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Tx/>
        <a:buFont typeface="Arial" panose="020B0604020202020204" pitchFamily="34" charset="0"/>
        <a:buChar char="•"/>
        <a:tabLst>
          <a:tab pos="2003425" algn="l"/>
        </a:tabLst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457200" indent="-101600" algn="l" defTabSz="914400" rtl="0" eaLnBrk="1" latinLnBrk="0" hangingPunct="1">
        <a:lnSpc>
          <a:spcPct val="105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lang="en-US" sz="12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571500" indent="-100584" algn="l" defTabSz="914400" rtl="0" eaLnBrk="1" latinLnBrk="0" hangingPunct="1">
        <a:lnSpc>
          <a:spcPct val="105000"/>
        </a:lnSpc>
        <a:spcBef>
          <a:spcPts val="75"/>
        </a:spcBef>
        <a:spcAft>
          <a:spcPts val="75"/>
        </a:spcAft>
        <a:buClrTx/>
        <a:buFont typeface="Arial" panose="020B0604020202020204" pitchFamily="34" charset="0"/>
        <a:buChar char="•"/>
        <a:tabLst/>
        <a:defRPr sz="800" kern="1200">
          <a:solidFill>
            <a:schemeClr val="tx2"/>
          </a:solidFill>
          <a:latin typeface="+mn-lt"/>
          <a:ea typeface="+mn-ea"/>
          <a:cs typeface="+mn-cs"/>
        </a:defRPr>
      </a:lvl4pPr>
      <a:lvl5pPr marL="174625" indent="-174625" algn="l" defTabSz="914400" rtl="0" eaLnBrk="1" latinLnBrk="0" hangingPunct="1">
        <a:lnSpc>
          <a:spcPct val="95000"/>
        </a:lnSpc>
        <a:spcBef>
          <a:spcPts val="900"/>
        </a:spcBef>
        <a:spcAft>
          <a:spcPts val="300"/>
        </a:spcAft>
        <a:buClrTx/>
        <a:buFont typeface="Arial" panose="020B0604020202020204" pitchFamily="34" charset="0"/>
        <a:buChar char="•"/>
        <a:tabLst/>
        <a:defRPr sz="2000" b="1" kern="1200" spc="6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6000"/>
        </a:lnSpc>
        <a:spcBef>
          <a:spcPts val="0"/>
        </a:spcBef>
        <a:buFont typeface="Microsoft Sans Serif" panose="020B0604020202020204" pitchFamily="34" charset="0"/>
        <a:buChar char="​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1200"/>
        </a:spcBef>
        <a:buFont typeface="Microsoft Sans Serif" panose="020B0604020202020204" pitchFamily="34" charset="0"/>
        <a:buChar char="​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87000"/>
        </a:lnSpc>
        <a:spcBef>
          <a:spcPts val="1800"/>
        </a:spcBef>
        <a:buSzPct val="100000"/>
        <a:buFont typeface="Microsoft Sans Serif" panose="020B0604020202020204" pitchFamily="34" charset="0"/>
        <a:buChar char="​"/>
        <a:defRPr lang="en-US" sz="55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7000"/>
        </a:lnSpc>
        <a:spcBef>
          <a:spcPts val="1800"/>
        </a:spcBef>
        <a:buFont typeface="Microsoft Sans Serif" panose="020B0604020202020204" pitchFamily="34" charset="0"/>
        <a:buChar char="​"/>
        <a:defRPr sz="6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303" userDrawn="1">
          <p15:clr>
            <a:srgbClr val="F26B43"/>
          </p15:clr>
        </p15:guide>
        <p15:guide id="3" orient="horz" pos="1076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6" pos="7368">
          <p15:clr>
            <a:srgbClr val="F26B43"/>
          </p15:clr>
        </p15:guide>
        <p15:guide id="7" orient="horz" pos="4320" userDrawn="1">
          <p15:clr>
            <a:srgbClr val="F26B43"/>
          </p15:clr>
        </p15:guide>
        <p15:guide id="8" orient="horz" pos="648" userDrawn="1">
          <p15:clr>
            <a:srgbClr val="F26B43"/>
          </p15:clr>
        </p15:guide>
        <p15:guide id="9" pos="3912" userDrawn="1">
          <p15:clr>
            <a:srgbClr val="F26B43"/>
          </p15:clr>
        </p15:guide>
        <p15:guide id="10" pos="756" userDrawn="1">
          <p15:clr>
            <a:srgbClr val="F26B43"/>
          </p15:clr>
        </p15:guide>
        <p15:guide id="11" pos="908" userDrawn="1">
          <p15:clr>
            <a:srgbClr val="F26B43"/>
          </p15:clr>
        </p15:guide>
        <p15:guide id="12" pos="1361" userDrawn="1">
          <p15:clr>
            <a:srgbClr val="F26B43"/>
          </p15:clr>
        </p15:guide>
        <p15:guide id="13" pos="1513" userDrawn="1">
          <p15:clr>
            <a:srgbClr val="F26B43"/>
          </p15:clr>
        </p15:guide>
        <p15:guide id="14" pos="1955" userDrawn="1">
          <p15:clr>
            <a:srgbClr val="F26B43"/>
          </p15:clr>
        </p15:guide>
        <p15:guide id="15" pos="2106" userDrawn="1">
          <p15:clr>
            <a:srgbClr val="F26B43"/>
          </p15:clr>
        </p15:guide>
        <p15:guide id="16" pos="2554" userDrawn="1">
          <p15:clr>
            <a:srgbClr val="F26B43"/>
          </p15:clr>
        </p15:guide>
        <p15:guide id="17" pos="2717" userDrawn="1">
          <p15:clr>
            <a:srgbClr val="F26B43"/>
          </p15:clr>
        </p15:guide>
        <p15:guide id="18" pos="3159" userDrawn="1">
          <p15:clr>
            <a:srgbClr val="F26B43"/>
          </p15:clr>
        </p15:guide>
        <p15:guide id="19" pos="3316" userDrawn="1">
          <p15:clr>
            <a:srgbClr val="F26B43"/>
          </p15:clr>
        </p15:guide>
        <p15:guide id="20" pos="3759" userDrawn="1">
          <p15:clr>
            <a:srgbClr val="F26B43"/>
          </p15:clr>
        </p15:guide>
        <p15:guide id="21" pos="4364" userDrawn="1">
          <p15:clr>
            <a:srgbClr val="F26B43"/>
          </p15:clr>
        </p15:guide>
        <p15:guide id="22" pos="4509" userDrawn="1">
          <p15:clr>
            <a:srgbClr val="F26B43"/>
          </p15:clr>
        </p15:guide>
        <p15:guide id="23" pos="4968" userDrawn="1">
          <p15:clr>
            <a:srgbClr val="F26B43"/>
          </p15:clr>
        </p15:guide>
        <p15:guide id="24" pos="5114" userDrawn="1">
          <p15:clr>
            <a:srgbClr val="F26B43"/>
          </p15:clr>
        </p15:guide>
        <p15:guide id="25" pos="5562" userDrawn="1">
          <p15:clr>
            <a:srgbClr val="F26B43"/>
          </p15:clr>
        </p15:guide>
        <p15:guide id="26" pos="5713" userDrawn="1">
          <p15:clr>
            <a:srgbClr val="F26B43"/>
          </p15:clr>
        </p15:guide>
        <p15:guide id="27" pos="6161" userDrawn="1">
          <p15:clr>
            <a:srgbClr val="F26B43"/>
          </p15:clr>
        </p15:guide>
        <p15:guide id="28" pos="6319" userDrawn="1">
          <p15:clr>
            <a:srgbClr val="F26B43"/>
          </p15:clr>
        </p15:guide>
        <p15:guide id="29" pos="6761" userDrawn="1">
          <p15:clr>
            <a:srgbClr val="F26B43"/>
          </p15:clr>
        </p15:guide>
        <p15:guide id="30" pos="6918" userDrawn="1">
          <p15:clr>
            <a:srgbClr val="F26B43"/>
          </p15:clr>
        </p15:guide>
        <p15:guide id="32" pos="7680" userDrawn="1">
          <p15:clr>
            <a:srgbClr val="F26B43"/>
          </p15:clr>
        </p15:guide>
        <p15:guide id="33" userDrawn="1">
          <p15:clr>
            <a:srgbClr val="F26B43"/>
          </p15:clr>
        </p15:guide>
        <p15:guide id="34" orient="horz" pos="431" userDrawn="1">
          <p15:clr>
            <a:srgbClr val="F26B43"/>
          </p15:clr>
        </p15:guide>
        <p15:guide id="35" orient="horz" pos="861" userDrawn="1">
          <p15:clr>
            <a:srgbClr val="F26B43"/>
          </p15:clr>
        </p15:guide>
        <p15:guide id="36" orient="horz" pos="1297" userDrawn="1">
          <p15:clr>
            <a:srgbClr val="F26B43"/>
          </p15:clr>
        </p15:guide>
        <p15:guide id="37" orient="horz" pos="1513" userDrawn="1">
          <p15:clr>
            <a:srgbClr val="F26B43"/>
          </p15:clr>
        </p15:guide>
        <p15:guide id="38" orient="horz" pos="1728" userDrawn="1">
          <p15:clr>
            <a:srgbClr val="F26B43"/>
          </p15:clr>
        </p15:guide>
        <p15:guide id="39" orient="horz" pos="1943" userDrawn="1">
          <p15:clr>
            <a:srgbClr val="F26B43"/>
          </p15:clr>
        </p15:guide>
        <p15:guide id="40" orient="horz" pos="2159" userDrawn="1">
          <p15:clr>
            <a:srgbClr val="F26B43"/>
          </p15:clr>
        </p15:guide>
        <p15:guide id="41" orient="horz" userDrawn="1">
          <p15:clr>
            <a:srgbClr val="F26B43"/>
          </p15:clr>
        </p15:guide>
        <p15:guide id="42" orient="horz" pos="2374" userDrawn="1">
          <p15:clr>
            <a:srgbClr val="F26B43"/>
          </p15:clr>
        </p15:guide>
        <p15:guide id="43" orient="horz" pos="2589" userDrawn="1">
          <p15:clr>
            <a:srgbClr val="F26B43"/>
          </p15:clr>
        </p15:guide>
        <p15:guide id="44" orient="horz" pos="2804" userDrawn="1">
          <p15:clr>
            <a:srgbClr val="F26B43"/>
          </p15:clr>
        </p15:guide>
        <p15:guide id="45" orient="horz" pos="3025" userDrawn="1">
          <p15:clr>
            <a:srgbClr val="F26B43"/>
          </p15:clr>
        </p15:guide>
        <p15:guide id="46" orient="horz" pos="3241" userDrawn="1">
          <p15:clr>
            <a:srgbClr val="F26B43"/>
          </p15:clr>
        </p15:guide>
        <p15:guide id="47" orient="horz" pos="3456" userDrawn="1">
          <p15:clr>
            <a:srgbClr val="F26B43"/>
          </p15:clr>
        </p15:guide>
        <p15:guide id="48" orient="horz" pos="3671" userDrawn="1">
          <p15:clr>
            <a:srgbClr val="F26B43"/>
          </p15:clr>
        </p15:guide>
        <p15:guide id="49" orient="horz" pos="38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2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80.png"/><Relationship Id="rId18" Type="http://schemas.openxmlformats.org/officeDocument/2006/relationships/image" Target="../media/image530.png"/><Relationship Id="rId26" Type="http://schemas.openxmlformats.org/officeDocument/2006/relationships/image" Target="../media/image61.png"/><Relationship Id="rId3" Type="http://schemas.openxmlformats.org/officeDocument/2006/relationships/image" Target="../media/image380.png"/><Relationship Id="rId21" Type="http://schemas.openxmlformats.org/officeDocument/2006/relationships/image" Target="../media/image560.pn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17" Type="http://schemas.openxmlformats.org/officeDocument/2006/relationships/image" Target="../media/image520.png"/><Relationship Id="rId25" Type="http://schemas.openxmlformats.org/officeDocument/2006/relationships/image" Target="../media/image60.png"/><Relationship Id="rId2" Type="http://schemas.openxmlformats.org/officeDocument/2006/relationships/image" Target="../media/image370.png"/><Relationship Id="rId16" Type="http://schemas.openxmlformats.org/officeDocument/2006/relationships/image" Target="../media/image510.png"/><Relationship Id="rId20" Type="http://schemas.openxmlformats.org/officeDocument/2006/relationships/image" Target="../media/image550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24" Type="http://schemas.openxmlformats.org/officeDocument/2006/relationships/image" Target="../media/image590.png"/><Relationship Id="rId5" Type="http://schemas.openxmlformats.org/officeDocument/2006/relationships/image" Target="../media/image400.png"/><Relationship Id="rId15" Type="http://schemas.openxmlformats.org/officeDocument/2006/relationships/image" Target="../media/image500.png"/><Relationship Id="rId23" Type="http://schemas.openxmlformats.org/officeDocument/2006/relationships/image" Target="../media/image580.png"/><Relationship Id="rId28" Type="http://schemas.openxmlformats.org/officeDocument/2006/relationships/image" Target="../media/image63.png"/><Relationship Id="rId10" Type="http://schemas.openxmlformats.org/officeDocument/2006/relationships/image" Target="../media/image450.png"/><Relationship Id="rId19" Type="http://schemas.openxmlformats.org/officeDocument/2006/relationships/image" Target="../media/image540.png"/><Relationship Id="rId4" Type="http://schemas.openxmlformats.org/officeDocument/2006/relationships/image" Target="../media/image390.png"/><Relationship Id="rId9" Type="http://schemas.openxmlformats.org/officeDocument/2006/relationships/image" Target="../media/image440.png"/><Relationship Id="rId14" Type="http://schemas.openxmlformats.org/officeDocument/2006/relationships/image" Target="../media/image490.png"/><Relationship Id="rId22" Type="http://schemas.openxmlformats.org/officeDocument/2006/relationships/image" Target="../media/image570.png"/><Relationship Id="rId27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43.png"/><Relationship Id="rId2" Type="http://schemas.openxmlformats.org/officeDocument/2006/relationships/image" Target="../media/image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42.pn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70.png"/><Relationship Id="rId3" Type="http://schemas.openxmlformats.org/officeDocument/2006/relationships/image" Target="../media/image23.png"/><Relationship Id="rId7" Type="http://schemas.openxmlformats.org/officeDocument/2006/relationships/image" Target="../media/image210.png"/><Relationship Id="rId12" Type="http://schemas.openxmlformats.org/officeDocument/2006/relationships/image" Target="../media/image26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200.png"/><Relationship Id="rId11" Type="http://schemas.openxmlformats.org/officeDocument/2006/relationships/image" Target="../media/image250.png"/><Relationship Id="rId5" Type="http://schemas.openxmlformats.org/officeDocument/2006/relationships/image" Target="../media/image25.png"/><Relationship Id="rId15" Type="http://schemas.openxmlformats.org/officeDocument/2006/relationships/image" Target="../media/image290.png"/><Relationship Id="rId10" Type="http://schemas.openxmlformats.org/officeDocument/2006/relationships/image" Target="../media/image240.png"/><Relationship Id="rId4" Type="http://schemas.openxmlformats.org/officeDocument/2006/relationships/image" Target="../media/image24.png"/><Relationship Id="rId9" Type="http://schemas.openxmlformats.org/officeDocument/2006/relationships/image" Target="../media/image230.png"/><Relationship Id="rId14" Type="http://schemas.openxmlformats.org/officeDocument/2006/relationships/image" Target="../media/image2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150.png"/><Relationship Id="rId10" Type="http://schemas.openxmlformats.org/officeDocument/2006/relationships/image" Target="../media/image190.png"/><Relationship Id="rId9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EDC922-2F88-ED49-8B42-6B0751676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10" y="1673569"/>
            <a:ext cx="11760362" cy="1526252"/>
          </a:xfrm>
        </p:spPr>
        <p:txBody>
          <a:bodyPr/>
          <a:lstStyle/>
          <a:p>
            <a:r>
              <a:rPr lang="en-US" sz="6600" dirty="0"/>
              <a:t>Efficient Video Processing:</a:t>
            </a:r>
            <a:br>
              <a:rPr lang="en-US" sz="7200" dirty="0"/>
            </a:br>
            <a:r>
              <a:rPr lang="en-US" sz="4800" dirty="0"/>
              <a:t>Don’t process the same thing twice!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9F601A-32A8-4FA8-BD1C-D3A5F6FABE96}"/>
              </a:ext>
            </a:extLst>
          </p:cNvPr>
          <p:cNvSpPr txBox="1">
            <a:spLocks/>
          </p:cNvSpPr>
          <p:nvPr/>
        </p:nvSpPr>
        <p:spPr bwMode="gray">
          <a:xfrm>
            <a:off x="321910" y="3929286"/>
            <a:ext cx="7364367" cy="10364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/>
              <a:t>Amir Habibian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Senior Staff Engineer Manager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Qualcomm AI Research</a:t>
            </a:r>
            <a:endParaRPr lang="en-US" sz="1800" baseline="30000" dirty="0"/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F6DB0-5F1F-4DBF-A206-D0E7AE914148}"/>
              </a:ext>
            </a:extLst>
          </p:cNvPr>
          <p:cNvSpPr txBox="1"/>
          <p:nvPr/>
        </p:nvSpPr>
        <p:spPr>
          <a:xfrm>
            <a:off x="7225897" y="6590531"/>
            <a:ext cx="4966103" cy="17729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6000"/>
              </a:lnSpc>
            </a:pPr>
            <a:r>
              <a:rPr lang="en-US" sz="1200" dirty="0">
                <a:solidFill>
                  <a:schemeClr val="bg1"/>
                </a:solidFill>
              </a:rPr>
              <a:t>Qualcomm AI Research is an initiative of Qualcomm Technologies, Inc.</a:t>
            </a:r>
          </a:p>
        </p:txBody>
      </p:sp>
    </p:spTree>
    <p:extLst>
      <p:ext uri="{BB962C8B-B14F-4D97-AF65-F5344CB8AC3E}">
        <p14:creationId xmlns:p14="http://schemas.microsoft.com/office/powerpoint/2010/main" val="33060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A17780-FD83-48A5-A1C4-8F56169D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42645"/>
            <a:ext cx="11187112" cy="361959"/>
          </a:xfrm>
        </p:spPr>
        <p:txBody>
          <a:bodyPr/>
          <a:lstStyle/>
          <a:p>
            <a:r>
              <a:rPr lang="en-US" sz="2800" b="0" i="0">
                <a:effectLst/>
                <a:latin typeface="Arial" panose="020B0604020202020204" pitchFamily="34" charset="0"/>
              </a:rPr>
              <a:t>SALISA: Saliency-based Input Sampling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595E13D-2994-F245-9CCC-BEE000BE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78" y="1226349"/>
            <a:ext cx="9729843" cy="50004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ADAE580-5A16-9540-82BE-34EBEE9FD781}"/>
              </a:ext>
            </a:extLst>
          </p:cNvPr>
          <p:cNvSpPr/>
          <p:nvPr/>
        </p:nvSpPr>
        <p:spPr>
          <a:xfrm>
            <a:off x="1916264" y="4230094"/>
            <a:ext cx="8651019" cy="208324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err="1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154175F4-0622-426D-BFCF-9A533D55F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5"/>
            <a:ext cx="11188223" cy="274320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7995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2B82-2A01-4C49-B378-ED1F33D94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11187112" cy="439479"/>
          </a:xfrm>
        </p:spPr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00828-54B4-4497-964A-48105F98717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25C3DFB-890D-42A6-8CC7-F3195AB9EA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now, way, road&#10;&#10;Description automatically generated">
            <a:extLst>
              <a:ext uri="{FF2B5EF4-FFF2-40B4-BE49-F238E27FC236}">
                <a16:creationId xmlns:a16="http://schemas.microsoft.com/office/drawing/2014/main" id="{82A1FC75-ADD8-4353-A8FA-08DF7569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12" y="1225295"/>
            <a:ext cx="10489691" cy="512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7CC7-F7BB-4A43-BE20-3E31C138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11187112" cy="439479"/>
          </a:xfrm>
        </p:spPr>
        <p:txBody>
          <a:bodyPr/>
          <a:lstStyle/>
          <a:p>
            <a:r>
              <a:rPr lang="en-US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86B8-5CE8-46F9-9687-434F6FFDAC1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3"/>
            <a:ext cx="11187112" cy="1598286"/>
          </a:xfrm>
        </p:spPr>
        <p:txBody>
          <a:bodyPr/>
          <a:lstStyle/>
          <a:p>
            <a:r>
              <a:rPr lang="en-US"/>
              <a:t>Consistently improves object detection accuracy</a:t>
            </a:r>
          </a:p>
          <a:p>
            <a:pPr lvl="1"/>
            <a:r>
              <a:rPr lang="en-US" sz="1800"/>
              <a:t>Small (0.04 GFLOPs) overhead for localization network</a:t>
            </a:r>
          </a:p>
          <a:p>
            <a:pPr lvl="1"/>
            <a:endParaRPr lang="en-US" sz="18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143EFF-DBFF-4C68-91DC-1FAF95F320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Video object detection benchmark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D26D9-E9EA-4318-9879-6EFD7B0A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56" y="981082"/>
            <a:ext cx="4700544" cy="20104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4F2CF3-41CD-488E-89B7-55C2D2875C56}"/>
              </a:ext>
            </a:extLst>
          </p:cNvPr>
          <p:cNvSpPr txBox="1">
            <a:spLocks/>
          </p:cNvSpPr>
          <p:nvPr/>
        </p:nvSpPr>
        <p:spPr>
          <a:xfrm>
            <a:off x="494189" y="3179135"/>
            <a:ext cx="5884410" cy="342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192024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Significant increase in small objects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D5F51D-9BAE-45A9-B90B-909E570CDBFC}"/>
              </a:ext>
            </a:extLst>
          </p:cNvPr>
          <p:cNvSpPr txBox="1">
            <a:spLocks/>
          </p:cNvSpPr>
          <p:nvPr/>
        </p:nvSpPr>
        <p:spPr>
          <a:xfrm>
            <a:off x="6378599" y="3179135"/>
            <a:ext cx="5884410" cy="342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192024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Outperforms state of the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64291-A617-460B-9A40-B265E9E0D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674" y="3673977"/>
            <a:ext cx="4972260" cy="2821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ECD755-242F-41E8-8CF3-747491847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74" y="3738665"/>
            <a:ext cx="4076197" cy="26922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B19636-5D15-4F37-B71C-6873A13C3E5E}"/>
              </a:ext>
            </a:extLst>
          </p:cNvPr>
          <p:cNvSpPr/>
          <p:nvPr/>
        </p:nvSpPr>
        <p:spPr>
          <a:xfrm>
            <a:off x="1265755" y="4351008"/>
            <a:ext cx="2140334" cy="2743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AA43C-32DF-4EC9-A7B6-99CAFECE1D8D}"/>
              </a:ext>
            </a:extLst>
          </p:cNvPr>
          <p:cNvSpPr/>
          <p:nvPr/>
        </p:nvSpPr>
        <p:spPr>
          <a:xfrm>
            <a:off x="1276388" y="5509580"/>
            <a:ext cx="2140334" cy="2743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6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9B33E-87AE-4DF9-8AAB-79FDFC464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299" y="5392498"/>
            <a:ext cx="11186159" cy="929054"/>
          </a:xfrm>
        </p:spPr>
        <p:txBody>
          <a:bodyPr/>
          <a:lstStyle/>
          <a:p>
            <a:r>
              <a:rPr lang="en-US" sz="2800" dirty="0" err="1"/>
              <a:t>FrameExit</a:t>
            </a:r>
            <a:r>
              <a:rPr lang="en-US" sz="2800" dirty="0"/>
              <a:t>: Conditional Early Exiting for Efficient Video Recognition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1A3BD-7762-4502-80A3-1A7090B4EB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6164798"/>
            <a:ext cx="11187112" cy="5364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Amir </a:t>
            </a:r>
            <a:r>
              <a:rPr lang="en-US" sz="1400" dirty="0" err="1">
                <a:solidFill>
                  <a:srgbClr val="FFFFFF"/>
                </a:solidFill>
              </a:rPr>
              <a:t>Ghodrati</a:t>
            </a:r>
            <a:r>
              <a:rPr lang="en-US" sz="1400" dirty="0">
                <a:solidFill>
                  <a:srgbClr val="FFFFFF"/>
                </a:solidFill>
              </a:rPr>
              <a:t>, Babak </a:t>
            </a:r>
            <a:r>
              <a:rPr lang="en-US" sz="1400" dirty="0" err="1">
                <a:solidFill>
                  <a:srgbClr val="FFFFFF"/>
                </a:solidFill>
              </a:rPr>
              <a:t>Ehteshami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Bejnordi</a:t>
            </a:r>
            <a:r>
              <a:rPr lang="en-US" sz="1400" dirty="0">
                <a:solidFill>
                  <a:srgbClr val="FFFFFF"/>
                </a:solidFill>
              </a:rPr>
              <a:t>, Amirhossein </a:t>
            </a:r>
            <a:r>
              <a:rPr lang="en-US" sz="1400" dirty="0" err="1">
                <a:solidFill>
                  <a:srgbClr val="FFFFFF"/>
                </a:solidFill>
              </a:rPr>
              <a:t>Habibian</a:t>
            </a: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CVPR21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13E4C802-48BA-4186-9B11-9DC7D4617B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686718"/>
              </p:ext>
            </p:extLst>
          </p:nvPr>
        </p:nvGraphicFramePr>
        <p:xfrm>
          <a:off x="500856" y="273235"/>
          <a:ext cx="11190288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AEEAF32-4FB6-4B4D-81ED-B0E0CBAD248A}"/>
              </a:ext>
            </a:extLst>
          </p:cNvPr>
          <p:cNvSpPr/>
          <p:nvPr/>
        </p:nvSpPr>
        <p:spPr>
          <a:xfrm>
            <a:off x="7669618" y="2227968"/>
            <a:ext cx="2388782" cy="779720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0FBF-5476-442B-948D-84C2295F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action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645E-BD72-4C01-8B4A-FA3BC30093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Extend the early exiting idea for classification of images (over depth) to videos (over time)</a:t>
            </a:r>
          </a:p>
          <a:p>
            <a:r>
              <a:rPr lang="en-US" dirty="0"/>
              <a:t>Exit once the classification confidence is high or not increasing much by processing more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5208C1-6341-48EE-A782-034A11C41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D5F41-2882-470A-AEC3-C946EA95B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4789EA5-C97D-4A55-A0B9-170D3B85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93" y="2461918"/>
            <a:ext cx="9903077" cy="43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on </a:t>
            </a:r>
            <a:r>
              <a:rPr lang="en-GB" err="1"/>
              <a:t>ActivityNet</a:t>
            </a:r>
            <a:r>
              <a:rPr lang="en-GB"/>
              <a:t>, Mini-kinetics, and HVU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84F24F5-850D-464E-82AE-900CE07123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" r="2486"/>
          <a:stretch/>
        </p:blipFill>
        <p:spPr>
          <a:xfrm>
            <a:off x="730249" y="1578102"/>
            <a:ext cx="5029201" cy="3558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7FA0C4-9168-0646-B1F3-EF2AA2AF4E94}"/>
              </a:ext>
            </a:extLst>
          </p:cNvPr>
          <p:cNvSpPr/>
          <p:nvPr/>
        </p:nvSpPr>
        <p:spPr>
          <a:xfrm>
            <a:off x="630364" y="5662254"/>
            <a:ext cx="11052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/>
              <a:t>On all three datasets, </a:t>
            </a:r>
            <a:r>
              <a:rPr lang="en-GB" sz="1600" err="1"/>
              <a:t>FrameExit</a:t>
            </a:r>
            <a:r>
              <a:rPr lang="en-GB" sz="1600"/>
              <a:t> outperforms competing methods by obtaining higher accuracies with lower GFLOPs.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0BCDA3-778D-764E-BCDA-700C78ADAAE0}"/>
              </a:ext>
            </a:extLst>
          </p:cNvPr>
          <p:cNvSpPr/>
          <p:nvPr/>
        </p:nvSpPr>
        <p:spPr>
          <a:xfrm>
            <a:off x="2686577" y="3550157"/>
            <a:ext cx="3072874" cy="198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NL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4F415-F577-F64F-AC80-2E939E535225}"/>
              </a:ext>
            </a:extLst>
          </p:cNvPr>
          <p:cNvSpPr/>
          <p:nvPr/>
        </p:nvSpPr>
        <p:spPr>
          <a:xfrm>
            <a:off x="2686577" y="4313008"/>
            <a:ext cx="3072873" cy="198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NL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0F48F-5A6D-0B41-8861-21EF13307829}"/>
              </a:ext>
            </a:extLst>
          </p:cNvPr>
          <p:cNvSpPr/>
          <p:nvPr/>
        </p:nvSpPr>
        <p:spPr>
          <a:xfrm>
            <a:off x="2686577" y="4867567"/>
            <a:ext cx="1516380" cy="198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NL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A7FF10B-7D0E-9747-A1EA-52CE46042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/>
          <a:stretch/>
        </p:blipFill>
        <p:spPr>
          <a:xfrm>
            <a:off x="6858150" y="2203200"/>
            <a:ext cx="3884250" cy="255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B48A30-6629-E849-B414-E6116C5754E8}"/>
              </a:ext>
            </a:extLst>
          </p:cNvPr>
          <p:cNvSpPr/>
          <p:nvPr/>
        </p:nvSpPr>
        <p:spPr>
          <a:xfrm>
            <a:off x="7258025" y="1908359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>
                    <a:lumMod val="85000"/>
                    <a:lumOff val="15000"/>
                  </a:schemeClr>
                </a:solidFill>
              </a:rPr>
              <a:t>Holistic Video Understanding (HVU) </a:t>
            </a:r>
            <a:endParaRPr lang="en-NL" sz="1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35CD90-68B8-2E49-8EB7-E794C54ABB4F}"/>
              </a:ext>
            </a:extLst>
          </p:cNvPr>
          <p:cNvGrpSpPr/>
          <p:nvPr/>
        </p:nvGrpSpPr>
        <p:grpSpPr>
          <a:xfrm>
            <a:off x="8891999" y="3748277"/>
            <a:ext cx="1735937" cy="866242"/>
            <a:chOff x="8891999" y="3748277"/>
            <a:chExt cx="1735937" cy="8662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BBB123-B17D-2A41-AA1F-B7734FF73F9A}"/>
                </a:ext>
              </a:extLst>
            </p:cNvPr>
            <p:cNvSpPr/>
            <p:nvPr/>
          </p:nvSpPr>
          <p:spPr>
            <a:xfrm>
              <a:off x="8891999" y="3748277"/>
              <a:ext cx="1735937" cy="2148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CA139-729C-CD40-B355-AA053E68D707}"/>
                </a:ext>
              </a:extLst>
            </p:cNvPr>
            <p:cNvSpPr/>
            <p:nvPr/>
          </p:nvSpPr>
          <p:spPr>
            <a:xfrm>
              <a:off x="8891999" y="4399665"/>
              <a:ext cx="1735937" cy="2148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219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9B33E-87AE-4DF9-8AAB-79FDFC464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299" y="5392498"/>
            <a:ext cx="11186159" cy="929054"/>
          </a:xfrm>
        </p:spPr>
        <p:txBody>
          <a:bodyPr/>
          <a:lstStyle/>
          <a:p>
            <a:r>
              <a:rPr lang="sv-SE" sz="2800" dirty="0"/>
              <a:t>Delta Distillation for Efficient Video Processing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1A3BD-7762-4502-80A3-1A7090B4EB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6164798"/>
            <a:ext cx="11187112" cy="5364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Amirhossein Habibian, Haitam Ben Yahia, Davide Abati, Efstratios Gavves, Fatih Porikli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ECCV submission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5AC4D7-19C7-46A4-933D-A992B172478F}"/>
              </a:ext>
            </a:extLst>
          </p:cNvPr>
          <p:cNvGrpSpPr/>
          <p:nvPr/>
        </p:nvGrpSpPr>
        <p:grpSpPr>
          <a:xfrm>
            <a:off x="500856" y="273235"/>
            <a:ext cx="11190288" cy="4681537"/>
            <a:chOff x="500856" y="273235"/>
            <a:chExt cx="11190288" cy="4681537"/>
          </a:xfrm>
        </p:grpSpPr>
        <p:graphicFrame>
          <p:nvGraphicFramePr>
            <p:cNvPr id="6" name="Content Placeholder 4">
              <a:extLst>
                <a:ext uri="{FF2B5EF4-FFF2-40B4-BE49-F238E27FC236}">
                  <a16:creationId xmlns:a16="http://schemas.microsoft.com/office/drawing/2014/main" id="{954767B0-52A0-43AD-8D6D-4D7164A6367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16976123"/>
                </p:ext>
              </p:extLst>
            </p:nvPr>
          </p:nvGraphicFramePr>
          <p:xfrm>
            <a:off x="500856" y="273235"/>
            <a:ext cx="11190288" cy="46815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3CA396-DD95-456F-89D3-5D8B3E968F6A}"/>
                </a:ext>
              </a:extLst>
            </p:cNvPr>
            <p:cNvSpPr/>
            <p:nvPr/>
          </p:nvSpPr>
          <p:spPr>
            <a:xfrm>
              <a:off x="7669618" y="3214663"/>
              <a:ext cx="2388782" cy="779720"/>
            </a:xfrm>
            <a:prstGeom prst="rect">
              <a:avLst/>
            </a:pr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54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6EF1-B4B2-4F50-8E17-B4EF9080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by 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E576-0D6A-493E-AE95-68FD0584405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sz="2000"/>
              <a:t>Distill an expensive network block by a cheaper one</a:t>
            </a:r>
          </a:p>
          <a:p>
            <a:r>
              <a:rPr lang="en-US" sz="2000"/>
              <a:t>Optimize the reconstruction error between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C3C997-ECC4-4D6E-9E77-083637CFEE00}"/>
                  </a:ext>
                </a:extLst>
              </p:cNvPr>
              <p:cNvSpPr>
                <a:spLocks noGrp="1"/>
              </p:cNvSpPr>
              <p:nvPr>
                <p:ph sz="quarter" idx="19"/>
              </p:nvPr>
            </p:nvSpPr>
            <p:spPr/>
            <p:txBody>
              <a:bodyPr/>
              <a:lstStyle/>
              <a:p>
                <a:r>
                  <a:rPr lang="en-US" sz="2000"/>
                  <a:t>Idea behind many model optimizations i.e., SVD, NAS</a:t>
                </a:r>
              </a:p>
              <a:p>
                <a:r>
                  <a:rPr lang="en-US" sz="2000"/>
                  <a:t>SVD: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/>
                  <a:t> being each conv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/>
                  <a:t> being a decomposed kernel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C3C997-ECC4-4D6E-9E77-083637CFEE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9"/>
              </p:nvPr>
            </p:nvSpPr>
            <p:spPr>
              <a:blipFill>
                <a:blip r:embed="rId2"/>
                <a:stretch>
                  <a:fillRect l="-4103" t="-1823" r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66ECBD-35E0-4804-9A1B-8CDAA18DF453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sz="2000"/>
              <a:t>Leverages the spatial and parameter redundancies</a:t>
            </a:r>
          </a:p>
          <a:p>
            <a:r>
              <a:rPr lang="en-US" sz="2000"/>
              <a:t>Minor accuracy drop for up to ~50% compression rate</a:t>
            </a:r>
          </a:p>
          <a:p>
            <a:r>
              <a:rPr lang="en-US" sz="2000"/>
              <a:t>Significant drop for high rates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C4356AE-76CA-4207-92FF-47BC47A59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583042-3FDD-4D33-8F45-F29ED72D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1676"/>
            <a:ext cx="5954053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800" kern="1200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Source sample text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E9D438-A914-4EE7-BEDF-D9B35105C96F}"/>
              </a:ext>
            </a:extLst>
          </p:cNvPr>
          <p:cNvGrpSpPr/>
          <p:nvPr/>
        </p:nvGrpSpPr>
        <p:grpSpPr>
          <a:xfrm>
            <a:off x="114175" y="3982945"/>
            <a:ext cx="4095430" cy="1740147"/>
            <a:chOff x="273669" y="2685763"/>
            <a:chExt cx="4095430" cy="1740147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4F7FE806-4C82-4D47-B552-44B29E7BAE70}"/>
                </a:ext>
              </a:extLst>
            </p:cNvPr>
            <p:cNvSpPr/>
            <p:nvPr/>
          </p:nvSpPr>
          <p:spPr>
            <a:xfrm>
              <a:off x="302555" y="4077498"/>
              <a:ext cx="4066544" cy="348412"/>
            </a:xfrm>
            <a:prstGeom prst="rightArrow">
              <a:avLst/>
            </a:prstGeom>
            <a:solidFill>
              <a:schemeClr val="bg1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E6ACE288-DF36-4C4D-B9F4-63F628F7C10C}"/>
                </a:ext>
              </a:extLst>
            </p:cNvPr>
            <p:cNvSpPr/>
            <p:nvPr/>
          </p:nvSpPr>
          <p:spPr>
            <a:xfrm>
              <a:off x="273669" y="2779061"/>
              <a:ext cx="4066544" cy="348412"/>
            </a:xfrm>
            <a:prstGeom prst="rightArrow">
              <a:avLst/>
            </a:prstGeom>
            <a:solidFill>
              <a:schemeClr val="bg1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603804C5-EBDA-45B8-A6C1-3264576688BD}"/>
                    </a:ext>
                  </a:extLst>
                </p:cNvPr>
                <p:cNvSpPr/>
                <p:nvPr/>
              </p:nvSpPr>
              <p:spPr>
                <a:xfrm>
                  <a:off x="376766" y="2685765"/>
                  <a:ext cx="491824" cy="51658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603804C5-EBDA-45B8-A6C1-3264576688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766" y="2685765"/>
                  <a:ext cx="491824" cy="516585"/>
                </a:xfrm>
                <a:prstGeom prst="roundRect">
                  <a:avLst/>
                </a:prstGeom>
                <a:blipFill>
                  <a:blip r:embed="rId3"/>
                  <a:stretch>
                    <a:fillRect l="-4819" b="-7955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7043AE54-4352-40F6-824D-8E118C282A3D}"/>
                    </a:ext>
                  </a:extLst>
                </p:cNvPr>
                <p:cNvSpPr/>
                <p:nvPr/>
              </p:nvSpPr>
              <p:spPr>
                <a:xfrm>
                  <a:off x="405114" y="4075807"/>
                  <a:ext cx="322772" cy="31418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7043AE54-4352-40F6-824D-8E118C282A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114" y="4075807"/>
                  <a:ext cx="322772" cy="314187"/>
                </a:xfrm>
                <a:prstGeom prst="roundRect">
                  <a:avLst/>
                </a:prstGeom>
                <a:blipFill>
                  <a:blip r:embed="rId4"/>
                  <a:stretch>
                    <a:fillRect t="-3636" r="-21429" b="-9091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D4C163E7-091F-48EF-BA79-4E93FF7258E2}"/>
                    </a:ext>
                  </a:extLst>
                </p:cNvPr>
                <p:cNvSpPr/>
                <p:nvPr/>
              </p:nvSpPr>
              <p:spPr>
                <a:xfrm>
                  <a:off x="1162583" y="2685764"/>
                  <a:ext cx="491824" cy="51658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D4C163E7-091F-48EF-BA79-4E93FF7258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583" y="2685764"/>
                  <a:ext cx="491824" cy="516585"/>
                </a:xfrm>
                <a:prstGeom prst="roundRect">
                  <a:avLst/>
                </a:prstGeom>
                <a:blipFill>
                  <a:blip r:embed="rId5"/>
                  <a:stretch>
                    <a:fillRect l="-4819" b="-7955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1199821E-0234-4B5E-89D8-58C807437C14}"/>
                    </a:ext>
                  </a:extLst>
                </p:cNvPr>
                <p:cNvSpPr/>
                <p:nvPr/>
              </p:nvSpPr>
              <p:spPr>
                <a:xfrm>
                  <a:off x="2695925" y="2685764"/>
                  <a:ext cx="491824" cy="51658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1199821E-0234-4B5E-89D8-58C807437C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5925" y="2685764"/>
                  <a:ext cx="491824" cy="516585"/>
                </a:xfrm>
                <a:prstGeom prst="roundRect">
                  <a:avLst/>
                </a:prstGeom>
                <a:blipFill>
                  <a:blip r:embed="rId6"/>
                  <a:stretch>
                    <a:fillRect l="-3571" b="-7955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E5B8FAD-0C02-4E44-803C-4C6635E82177}"/>
                    </a:ext>
                  </a:extLst>
                </p:cNvPr>
                <p:cNvSpPr/>
                <p:nvPr/>
              </p:nvSpPr>
              <p:spPr>
                <a:xfrm>
                  <a:off x="3417804" y="2685763"/>
                  <a:ext cx="491824" cy="51658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E5B8FAD-0C02-4E44-803C-4C6635E821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804" y="2685763"/>
                  <a:ext cx="491824" cy="516585"/>
                </a:xfrm>
                <a:prstGeom prst="roundRect">
                  <a:avLst/>
                </a:prstGeom>
                <a:blipFill>
                  <a:blip r:embed="rId7"/>
                  <a:stretch>
                    <a:fillRect l="-3571" b="-7955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35803C0D-0FF4-4CAE-A8F9-1C5D4D5731EE}"/>
                    </a:ext>
                  </a:extLst>
                </p:cNvPr>
                <p:cNvSpPr/>
                <p:nvPr/>
              </p:nvSpPr>
              <p:spPr>
                <a:xfrm>
                  <a:off x="1908754" y="2685763"/>
                  <a:ext cx="491824" cy="51658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35803C0D-0FF4-4CAE-A8F9-1C5D4D5731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8754" y="2685763"/>
                  <a:ext cx="491824" cy="516585"/>
                </a:xfrm>
                <a:prstGeom prst="roundRect">
                  <a:avLst/>
                </a:prstGeom>
                <a:blipFill>
                  <a:blip r:embed="rId8"/>
                  <a:stretch>
                    <a:fillRect l="-3571" b="-7955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23950075-74B0-42E9-8AB9-C59852A746E4}"/>
                    </a:ext>
                  </a:extLst>
                </p:cNvPr>
                <p:cNvSpPr/>
                <p:nvPr/>
              </p:nvSpPr>
              <p:spPr>
                <a:xfrm>
                  <a:off x="1170737" y="4075806"/>
                  <a:ext cx="322772" cy="31418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23950075-74B0-42E9-8AB9-C59852A74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0737" y="4075806"/>
                  <a:ext cx="322772" cy="314187"/>
                </a:xfrm>
                <a:prstGeom prst="roundRect">
                  <a:avLst/>
                </a:prstGeom>
                <a:blipFill>
                  <a:blip r:embed="rId9"/>
                  <a:stretch>
                    <a:fillRect t="-3636" r="-19643" b="-9091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5705123A-B650-4490-A8CA-EBF126408E11}"/>
                    </a:ext>
                  </a:extLst>
                </p:cNvPr>
                <p:cNvSpPr/>
                <p:nvPr/>
              </p:nvSpPr>
              <p:spPr>
                <a:xfrm>
                  <a:off x="2747450" y="4080407"/>
                  <a:ext cx="322772" cy="31418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5705123A-B650-4490-A8CA-EBF126408E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7450" y="4080407"/>
                  <a:ext cx="322772" cy="314187"/>
                </a:xfrm>
                <a:prstGeom prst="roundRect">
                  <a:avLst/>
                </a:prstGeom>
                <a:blipFill>
                  <a:blip r:embed="rId10"/>
                  <a:stretch>
                    <a:fillRect t="-3636" r="-21818" b="-9091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7B7F5B5C-1927-46C3-84C2-43BF4D3AAD8F}"/>
                    </a:ext>
                  </a:extLst>
                </p:cNvPr>
                <p:cNvSpPr/>
                <p:nvPr/>
              </p:nvSpPr>
              <p:spPr>
                <a:xfrm>
                  <a:off x="3481173" y="4080406"/>
                  <a:ext cx="322772" cy="31418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7B7F5B5C-1927-46C3-84C2-43BF4D3AAD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1173" y="4080406"/>
                  <a:ext cx="322772" cy="314187"/>
                </a:xfrm>
                <a:prstGeom prst="roundRect">
                  <a:avLst/>
                </a:prstGeom>
                <a:blipFill>
                  <a:blip r:embed="rId11"/>
                  <a:stretch>
                    <a:fillRect t="-3636" r="-19643" b="-9091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6B03E5CD-98D3-4BCF-98C0-5A3386E1A632}"/>
                    </a:ext>
                  </a:extLst>
                </p:cNvPr>
                <p:cNvSpPr/>
                <p:nvPr/>
              </p:nvSpPr>
              <p:spPr>
                <a:xfrm>
                  <a:off x="1985674" y="4075806"/>
                  <a:ext cx="322772" cy="31418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6B03E5CD-98D3-4BCF-98C0-5A3386E1A6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674" y="4075806"/>
                  <a:ext cx="322772" cy="314187"/>
                </a:xfrm>
                <a:prstGeom prst="roundRect">
                  <a:avLst/>
                </a:prstGeom>
                <a:blipFill>
                  <a:blip r:embed="rId12"/>
                  <a:stretch>
                    <a:fillRect t="-3636" r="-19643" b="-9091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B46D62D-F06B-4371-9662-25853C8807E6}"/>
                </a:ext>
              </a:extLst>
            </p:cNvPr>
            <p:cNvGrpSpPr/>
            <p:nvPr/>
          </p:nvGrpSpPr>
          <p:grpSpPr>
            <a:xfrm>
              <a:off x="699023" y="3085877"/>
              <a:ext cx="606935" cy="1045060"/>
              <a:chOff x="1347609" y="3085877"/>
              <a:chExt cx="606935" cy="10450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4BBF83A4-CB7C-4F9C-9B40-7EF1A922995D}"/>
                      </a:ext>
                    </a:extLst>
                  </p:cNvPr>
                  <p:cNvSpPr/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6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ℓ(</m:t>
                          </m:r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𝑧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>
                      <a:solidFill>
                        <a:schemeClr val="tx1"/>
                      </a:solidFill>
                      <a:latin typeface="Microsoft Sans Serif"/>
                      <a:cs typeface="Microsoft Sans Serif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4BBF83A4-CB7C-4F9C-9B40-7EF1A92299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12121" r="-25253" b="-2608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5B58FE1-A1BA-488E-8602-276341854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076" y="3085877"/>
                <a:ext cx="0" cy="383450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A203F2C-B644-4019-AA2D-127D5BADF5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076" y="3709142"/>
                <a:ext cx="0" cy="421795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44A52E0-CADE-4FD2-93F1-A354A7D35548}"/>
                </a:ext>
              </a:extLst>
            </p:cNvPr>
            <p:cNvGrpSpPr/>
            <p:nvPr/>
          </p:nvGrpSpPr>
          <p:grpSpPr>
            <a:xfrm>
              <a:off x="1499206" y="3110370"/>
              <a:ext cx="606935" cy="1045060"/>
              <a:chOff x="1347609" y="3085877"/>
              <a:chExt cx="606935" cy="10450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270E114B-A27E-416A-BAC7-62973B5FDDD7}"/>
                      </a:ext>
                    </a:extLst>
                  </p:cNvPr>
                  <p:cNvSpPr/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6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ℓ(</m:t>
                          </m:r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𝑧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>
                      <a:solidFill>
                        <a:schemeClr val="tx1"/>
                      </a:solidFill>
                      <a:latin typeface="Microsoft Sans Serif"/>
                      <a:cs typeface="Microsoft Sans Serif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270E114B-A27E-416A-BAC7-62973B5FDDD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2121" r="-25253" b="-2608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2393B2E-5A48-4CEB-B84E-13371D09BE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076" y="3085877"/>
                <a:ext cx="0" cy="383450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58180E9-09AA-40B3-B5B4-70DF1DFFA9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076" y="3709142"/>
                <a:ext cx="0" cy="421795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4901BC7-6D15-4E49-9749-3FD27F77BAA5}"/>
                </a:ext>
              </a:extLst>
            </p:cNvPr>
            <p:cNvGrpSpPr/>
            <p:nvPr/>
          </p:nvGrpSpPr>
          <p:grpSpPr>
            <a:xfrm>
              <a:off x="2256438" y="3099530"/>
              <a:ext cx="606935" cy="1045060"/>
              <a:chOff x="1347609" y="3085877"/>
              <a:chExt cx="606935" cy="10450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68D52335-017C-4D41-B8C0-7FF061874736}"/>
                      </a:ext>
                    </a:extLst>
                  </p:cNvPr>
                  <p:cNvSpPr/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6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ℓ(</m:t>
                          </m:r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𝑧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>
                      <a:solidFill>
                        <a:schemeClr val="tx1"/>
                      </a:solidFill>
                      <a:latin typeface="Microsoft Sans Serif"/>
                      <a:cs typeface="Microsoft Sans Serif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68D52335-017C-4D41-B8C0-7FF06187473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 l="-12000" r="-25000" b="-2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290428D-D3BD-4A6E-A4C6-731635AABE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076" y="3085877"/>
                <a:ext cx="0" cy="383450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722A066-620B-4795-9501-835A0995CB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076" y="3709142"/>
                <a:ext cx="0" cy="421795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BF4863C-95C0-4367-8ED3-A3212C19FE5D}"/>
                </a:ext>
              </a:extLst>
            </p:cNvPr>
            <p:cNvGrpSpPr/>
            <p:nvPr/>
          </p:nvGrpSpPr>
          <p:grpSpPr>
            <a:xfrm>
              <a:off x="2990286" y="3079956"/>
              <a:ext cx="606935" cy="1045060"/>
              <a:chOff x="1347609" y="3085877"/>
              <a:chExt cx="606935" cy="10450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2246ED4F-25F9-4322-918D-592E4B616B6A}"/>
                      </a:ext>
                    </a:extLst>
                  </p:cNvPr>
                  <p:cNvSpPr/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6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ℓ(</m:t>
                          </m:r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𝑧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>
                      <a:solidFill>
                        <a:schemeClr val="tx1"/>
                      </a:solidFill>
                      <a:latin typeface="Microsoft Sans Serif"/>
                      <a:cs typeface="Microsoft Sans Serif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2246ED4F-25F9-4322-918D-592E4B616B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 l="-12000" r="-25000" b="-2608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93DD1AF-1ACA-4F2F-A0D7-4B29E24F3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076" y="3085877"/>
                <a:ext cx="0" cy="383450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CCEB3E0-C5DC-4ABD-ACB3-C4D83CFA7D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076" y="3709142"/>
                <a:ext cx="0" cy="421795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58B53D8-D0C1-484E-99BC-BF973529801B}"/>
                </a:ext>
              </a:extLst>
            </p:cNvPr>
            <p:cNvGrpSpPr/>
            <p:nvPr/>
          </p:nvGrpSpPr>
          <p:grpSpPr>
            <a:xfrm>
              <a:off x="3713644" y="3083302"/>
              <a:ext cx="606935" cy="1045060"/>
              <a:chOff x="1347609" y="3085877"/>
              <a:chExt cx="606935" cy="10450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D118D969-E312-42C8-A454-E6A65DDE097A}"/>
                      </a:ext>
                    </a:extLst>
                  </p:cNvPr>
                  <p:cNvSpPr/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6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ℓ(</m:t>
                          </m:r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𝑧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Microsoft Sans Serif" panose="020B0604020202020204" pitchFamily="34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>
                      <a:solidFill>
                        <a:schemeClr val="tx1"/>
                      </a:solidFill>
                      <a:latin typeface="Microsoft Sans Serif"/>
                      <a:cs typeface="Microsoft Sans Serif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D118D969-E312-42C8-A454-E6A65DDE09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7609" y="3429864"/>
                    <a:ext cx="606935" cy="279278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l="-12000" r="-25000" b="-239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272EC61-C54D-4C56-8B69-C039AE044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076" y="3085877"/>
                <a:ext cx="0" cy="383450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0DC24AA9-806B-4C3D-B477-D3817C445E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076" y="3709142"/>
                <a:ext cx="0" cy="421795"/>
              </a:xfrm>
              <a:prstGeom prst="straightConnector1">
                <a:avLst/>
              </a:prstGeom>
              <a:ln w="41275" cap="rnd">
                <a:solidFill>
                  <a:srgbClr val="F5A9A9"/>
                </a:solidFill>
                <a:prstDash val="sysDot"/>
                <a:round/>
                <a:headEnd type="none" w="sm" len="sm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52B4857-2A21-4AE0-A7E6-DED8C80ABA73}"/>
              </a:ext>
            </a:extLst>
          </p:cNvPr>
          <p:cNvGrpSpPr/>
          <p:nvPr/>
        </p:nvGrpSpPr>
        <p:grpSpPr>
          <a:xfrm>
            <a:off x="4377851" y="3823453"/>
            <a:ext cx="3212838" cy="1998172"/>
            <a:chOff x="1806837" y="1599749"/>
            <a:chExt cx="5959568" cy="3706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: Rounded Corners 2">
                  <a:extLst>
                    <a:ext uri="{FF2B5EF4-FFF2-40B4-BE49-F238E27FC236}">
                      <a16:creationId xmlns:a16="http://schemas.microsoft.com/office/drawing/2014/main" id="{8DF9C3A1-DBBD-4FF4-98F5-567986178AE3}"/>
                    </a:ext>
                  </a:extLst>
                </p:cNvPr>
                <p:cNvSpPr/>
                <p:nvPr/>
              </p:nvSpPr>
              <p:spPr>
                <a:xfrm>
                  <a:off x="2859795" y="2170240"/>
                  <a:ext cx="1259505" cy="73152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800">
                      <a:solidFill>
                        <a:schemeClr val="tx1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Conv2D</a:t>
                  </a: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k</m:t>
                        </m:r>
                        <m:r>
                          <a:rPr lang="en-US" sz="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k</m:t>
                        </m:r>
                        <m:r>
                          <a:rPr lang="en-US" sz="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c</m:t>
                        </m:r>
                      </m:oMath>
                    </m:oMathPara>
                  </a14:m>
                  <a:endParaRPr lang="en-US" sz="80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Rectangle: Rounded Corners 2">
                  <a:extLst>
                    <a:ext uri="{FF2B5EF4-FFF2-40B4-BE49-F238E27FC236}">
                      <a16:creationId xmlns:a16="http://schemas.microsoft.com/office/drawing/2014/main" id="{8DF9C3A1-DBBD-4FF4-98F5-567986178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9795" y="2170240"/>
                  <a:ext cx="1259505" cy="731520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: Rounded Corners 3">
                  <a:extLst>
                    <a:ext uri="{FF2B5EF4-FFF2-40B4-BE49-F238E27FC236}">
                      <a16:creationId xmlns:a16="http://schemas.microsoft.com/office/drawing/2014/main" id="{90C45B1F-749B-43AA-8EC6-25A4B1D49391}"/>
                    </a:ext>
                  </a:extLst>
                </p:cNvPr>
                <p:cNvSpPr/>
                <p:nvPr/>
              </p:nvSpPr>
              <p:spPr>
                <a:xfrm>
                  <a:off x="4579653" y="2180672"/>
                  <a:ext cx="1259506" cy="73152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>
                      <a:solidFill>
                        <a:schemeClr val="tx1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Conv1D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𝑘</m:t>
                        </m:r>
                        <m:r>
                          <a:rPr lang="en-US" sz="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×1×</m:t>
                        </m:r>
                        <m:f>
                          <m:fPr>
                            <m:ctrlPr>
                              <a:rPr lang="en-US" sz="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en-US" sz="80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2" name="Rectangle: Rounded Corners 3">
                  <a:extLst>
                    <a:ext uri="{FF2B5EF4-FFF2-40B4-BE49-F238E27FC236}">
                      <a16:creationId xmlns:a16="http://schemas.microsoft.com/office/drawing/2014/main" id="{90C45B1F-749B-43AA-8EC6-25A4B1D49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9653" y="2180672"/>
                  <a:ext cx="1259506" cy="731520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: Rounded Corners 4">
                  <a:extLst>
                    <a:ext uri="{FF2B5EF4-FFF2-40B4-BE49-F238E27FC236}">
                      <a16:creationId xmlns:a16="http://schemas.microsoft.com/office/drawing/2014/main" id="{DDF13A77-641A-4AAD-877A-929D8B45D36D}"/>
                    </a:ext>
                  </a:extLst>
                </p:cNvPr>
                <p:cNvSpPr/>
                <p:nvPr/>
              </p:nvSpPr>
              <p:spPr>
                <a:xfrm>
                  <a:off x="6322289" y="2180672"/>
                  <a:ext cx="1259506" cy="73152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>
                      <a:solidFill>
                        <a:schemeClr val="tx1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Conv1D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1×</m:t>
                        </m:r>
                        <m:r>
                          <a:rPr lang="en-US" sz="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𝑘</m:t>
                        </m:r>
                        <m:r>
                          <a:rPr lang="en-US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×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𝑐</m:t>
                        </m:r>
                      </m:oMath>
                    </m:oMathPara>
                  </a14:m>
                  <a:endParaRPr lang="en-US" sz="80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: Rounded Corners 4">
                  <a:extLst>
                    <a:ext uri="{FF2B5EF4-FFF2-40B4-BE49-F238E27FC236}">
                      <a16:creationId xmlns:a16="http://schemas.microsoft.com/office/drawing/2014/main" id="{DDF13A77-641A-4AAD-877A-929D8B45D3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289" y="2180672"/>
                  <a:ext cx="1259506" cy="731520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8CD90E-3FB7-4C58-9D8A-E3A239AA6A26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07" y="1847204"/>
              <a:ext cx="0" cy="2862510"/>
            </a:xfrm>
            <a:prstGeom prst="line">
              <a:avLst/>
            </a:prstGeom>
            <a:ln w="12700" cap="rnd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EA71FF7-6EF5-400F-9E8A-B61C53261DA3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5839159" y="2546432"/>
              <a:ext cx="483130" cy="0"/>
            </a:xfrm>
            <a:prstGeom prst="straightConnector1">
              <a:avLst/>
            </a:prstGeom>
            <a:ln w="12700" cap="rnd">
              <a:solidFill>
                <a:schemeClr val="accent6">
                  <a:lumMod val="60000"/>
                  <a:lumOff val="40000"/>
                </a:schemeClr>
              </a:solidFill>
              <a:round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492AC4E-AB7E-45EC-B61C-0A10FDDDF6F6}"/>
                    </a:ext>
                  </a:extLst>
                </p:cNvPr>
                <p:cNvSpPr txBox="1"/>
                <p:nvPr/>
              </p:nvSpPr>
              <p:spPr>
                <a:xfrm>
                  <a:off x="3250342" y="1599749"/>
                  <a:ext cx="457035" cy="4726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105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492AC4E-AB7E-45EC-B61C-0A10FDDDF6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342" y="1599749"/>
                  <a:ext cx="457035" cy="472658"/>
                </a:xfrm>
                <a:prstGeom prst="rect">
                  <a:avLst/>
                </a:prstGeom>
                <a:blipFill>
                  <a:blip r:embed="rId2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438B596-693C-4A71-886C-2B96C050E777}"/>
                    </a:ext>
                  </a:extLst>
                </p:cNvPr>
                <p:cNvSpPr txBox="1"/>
                <p:nvPr/>
              </p:nvSpPr>
              <p:spPr>
                <a:xfrm>
                  <a:off x="5841555" y="1601691"/>
                  <a:ext cx="457035" cy="4726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0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10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𝑐𝑜𝑛𝑣</m:t>
                            </m:r>
                          </m:sup>
                        </m:sSup>
                      </m:oMath>
                    </m:oMathPara>
                  </a14:m>
                  <a:endParaRPr lang="en-US" sz="105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438B596-693C-4A71-886C-2B96C050E7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555" y="1601691"/>
                  <a:ext cx="457035" cy="472658"/>
                </a:xfrm>
                <a:prstGeom prst="rect">
                  <a:avLst/>
                </a:prstGeom>
                <a:blipFill>
                  <a:blip r:embed="rId22"/>
                  <a:stretch>
                    <a:fillRect l="-42500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BD07B121-A7FE-4C6C-A1CD-202CBBCBC7EF}"/>
                </a:ext>
              </a:extLst>
            </p:cNvPr>
            <p:cNvSpPr/>
            <p:nvPr/>
          </p:nvSpPr>
          <p:spPr>
            <a:xfrm>
              <a:off x="4862095" y="3745399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455F45FE-8F4D-408B-A9E2-0DC63DCB6887}"/>
                </a:ext>
              </a:extLst>
            </p:cNvPr>
            <p:cNvSpPr/>
            <p:nvPr/>
          </p:nvSpPr>
          <p:spPr>
            <a:xfrm>
              <a:off x="4862095" y="3361012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8E680082-43C0-49CF-B1B3-748117B5ABC4}"/>
                </a:ext>
              </a:extLst>
            </p:cNvPr>
            <p:cNvSpPr/>
            <p:nvPr/>
          </p:nvSpPr>
          <p:spPr>
            <a:xfrm>
              <a:off x="4862094" y="2976625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52EDD034-B3F4-47B2-A6F6-80CEF7793889}"/>
                </a:ext>
              </a:extLst>
            </p:cNvPr>
            <p:cNvSpPr/>
            <p:nvPr/>
          </p:nvSpPr>
          <p:spPr>
            <a:xfrm>
              <a:off x="6183425" y="3281192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06934DC2-2B85-493C-B137-E55049EE5C3D}"/>
                </a:ext>
              </a:extLst>
            </p:cNvPr>
            <p:cNvSpPr/>
            <p:nvPr/>
          </p:nvSpPr>
          <p:spPr>
            <a:xfrm>
              <a:off x="6055967" y="3408189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B9A13EB0-67FF-43BB-8CFC-DF70D753287E}"/>
                </a:ext>
              </a:extLst>
            </p:cNvPr>
            <p:cNvSpPr/>
            <p:nvPr/>
          </p:nvSpPr>
          <p:spPr>
            <a:xfrm>
              <a:off x="5932608" y="3533230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3D442120-7A73-4C8E-9FAD-491E3C8AFF0B}"/>
                </a:ext>
              </a:extLst>
            </p:cNvPr>
            <p:cNvSpPr/>
            <p:nvPr/>
          </p:nvSpPr>
          <p:spPr>
            <a:xfrm>
              <a:off x="6569736" y="3281192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33C057D2-1A44-4E7B-9B02-377C5FD0D294}"/>
                </a:ext>
              </a:extLst>
            </p:cNvPr>
            <p:cNvSpPr/>
            <p:nvPr/>
          </p:nvSpPr>
          <p:spPr>
            <a:xfrm>
              <a:off x="6442278" y="3408189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B1B1FC6A-3468-421C-BF17-E54FD718F4D8}"/>
                </a:ext>
              </a:extLst>
            </p:cNvPr>
            <p:cNvSpPr/>
            <p:nvPr/>
          </p:nvSpPr>
          <p:spPr>
            <a:xfrm>
              <a:off x="6318919" y="3533230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513DB5CD-776A-417D-813B-D74752A94C36}"/>
                </a:ext>
              </a:extLst>
            </p:cNvPr>
            <p:cNvSpPr/>
            <p:nvPr/>
          </p:nvSpPr>
          <p:spPr>
            <a:xfrm>
              <a:off x="2761090" y="3757804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443CEF10-E1D0-4812-B32C-5175CE025068}"/>
                </a:ext>
              </a:extLst>
            </p:cNvPr>
            <p:cNvSpPr/>
            <p:nvPr/>
          </p:nvSpPr>
          <p:spPr>
            <a:xfrm>
              <a:off x="2633632" y="3884801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34F671FE-E678-412C-9A8E-A193A9AD1843}"/>
                </a:ext>
              </a:extLst>
            </p:cNvPr>
            <p:cNvSpPr/>
            <p:nvPr/>
          </p:nvSpPr>
          <p:spPr>
            <a:xfrm>
              <a:off x="2510273" y="4009842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9C8461EA-C7CD-429A-A7D5-205E986964CC}"/>
                </a:ext>
              </a:extLst>
            </p:cNvPr>
            <p:cNvSpPr/>
            <p:nvPr/>
          </p:nvSpPr>
          <p:spPr>
            <a:xfrm>
              <a:off x="3147401" y="3757804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829870CC-A82A-4066-8616-EA20468806CD}"/>
                </a:ext>
              </a:extLst>
            </p:cNvPr>
            <p:cNvSpPr/>
            <p:nvPr/>
          </p:nvSpPr>
          <p:spPr>
            <a:xfrm>
              <a:off x="3019943" y="3884801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6357EB0C-E86F-4E76-92D9-C9983F60B1E6}"/>
                </a:ext>
              </a:extLst>
            </p:cNvPr>
            <p:cNvSpPr/>
            <p:nvPr/>
          </p:nvSpPr>
          <p:spPr>
            <a:xfrm>
              <a:off x="2896584" y="4009842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E4F86590-5C80-4EFA-8563-E68692577585}"/>
                </a:ext>
              </a:extLst>
            </p:cNvPr>
            <p:cNvSpPr/>
            <p:nvPr/>
          </p:nvSpPr>
          <p:spPr>
            <a:xfrm>
              <a:off x="3533375" y="3757804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77B3FB22-0645-4063-8350-EF3C861F2263}"/>
                </a:ext>
              </a:extLst>
            </p:cNvPr>
            <p:cNvSpPr/>
            <p:nvPr/>
          </p:nvSpPr>
          <p:spPr>
            <a:xfrm>
              <a:off x="3405917" y="3884801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C571AFA8-0601-4C89-A428-4568F7BF1547}"/>
                </a:ext>
              </a:extLst>
            </p:cNvPr>
            <p:cNvSpPr/>
            <p:nvPr/>
          </p:nvSpPr>
          <p:spPr>
            <a:xfrm>
              <a:off x="3282558" y="4009842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7F253232-F7F9-4AB3-A154-C0D7F766D383}"/>
                </a:ext>
              </a:extLst>
            </p:cNvPr>
            <p:cNvSpPr/>
            <p:nvPr/>
          </p:nvSpPr>
          <p:spPr>
            <a:xfrm>
              <a:off x="2762571" y="3368282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07161DD4-5A85-470B-ACF0-D3D65F2760A9}"/>
                </a:ext>
              </a:extLst>
            </p:cNvPr>
            <p:cNvSpPr/>
            <p:nvPr/>
          </p:nvSpPr>
          <p:spPr>
            <a:xfrm>
              <a:off x="2635113" y="3495279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794D684D-33FA-46A4-9BDB-BF7610127C07}"/>
                </a:ext>
              </a:extLst>
            </p:cNvPr>
            <p:cNvSpPr/>
            <p:nvPr/>
          </p:nvSpPr>
          <p:spPr>
            <a:xfrm>
              <a:off x="2511754" y="362032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504E5D36-8780-4572-889D-A31BFDEDA4A3}"/>
                </a:ext>
              </a:extLst>
            </p:cNvPr>
            <p:cNvSpPr/>
            <p:nvPr/>
          </p:nvSpPr>
          <p:spPr>
            <a:xfrm>
              <a:off x="3148882" y="3368282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EDC2C73D-EBDF-40CD-A421-9CEA2FA12CE7}"/>
                </a:ext>
              </a:extLst>
            </p:cNvPr>
            <p:cNvSpPr/>
            <p:nvPr/>
          </p:nvSpPr>
          <p:spPr>
            <a:xfrm>
              <a:off x="3021424" y="3495279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B872FD4A-CB25-4703-93B0-C4C5F819E250}"/>
                </a:ext>
              </a:extLst>
            </p:cNvPr>
            <p:cNvSpPr/>
            <p:nvPr/>
          </p:nvSpPr>
          <p:spPr>
            <a:xfrm>
              <a:off x="2898065" y="362032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EEC0C447-5646-44D7-A2E2-40D1D6EA810B}"/>
                </a:ext>
              </a:extLst>
            </p:cNvPr>
            <p:cNvSpPr/>
            <p:nvPr/>
          </p:nvSpPr>
          <p:spPr>
            <a:xfrm>
              <a:off x="3534856" y="3368282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CFFE272A-4E75-4E7B-B521-4027789A5959}"/>
                </a:ext>
              </a:extLst>
            </p:cNvPr>
            <p:cNvSpPr/>
            <p:nvPr/>
          </p:nvSpPr>
          <p:spPr>
            <a:xfrm>
              <a:off x="3407398" y="3495279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2F7B1583-B0BC-4086-A6C5-0DE1118E68F3}"/>
                </a:ext>
              </a:extLst>
            </p:cNvPr>
            <p:cNvSpPr/>
            <p:nvPr/>
          </p:nvSpPr>
          <p:spPr>
            <a:xfrm>
              <a:off x="3284039" y="362032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6F8C0277-19E8-4481-8E02-05B314CF9047}"/>
                </a:ext>
              </a:extLst>
            </p:cNvPr>
            <p:cNvSpPr/>
            <p:nvPr/>
          </p:nvSpPr>
          <p:spPr>
            <a:xfrm>
              <a:off x="2762571" y="2978063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26C844C1-1D93-45E9-A03F-26F78FF1CC6B}"/>
                </a:ext>
              </a:extLst>
            </p:cNvPr>
            <p:cNvSpPr/>
            <p:nvPr/>
          </p:nvSpPr>
          <p:spPr>
            <a:xfrm>
              <a:off x="2635113" y="310506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368975CE-942E-42BD-B65C-285896C75F6C}"/>
                </a:ext>
              </a:extLst>
            </p:cNvPr>
            <p:cNvSpPr/>
            <p:nvPr/>
          </p:nvSpPr>
          <p:spPr>
            <a:xfrm>
              <a:off x="2511754" y="3230101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C31B4866-EF5F-4F7D-883C-F157EB792E3D}"/>
                </a:ext>
              </a:extLst>
            </p:cNvPr>
            <p:cNvSpPr/>
            <p:nvPr/>
          </p:nvSpPr>
          <p:spPr>
            <a:xfrm>
              <a:off x="3148882" y="2978063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3A5E6DFB-3D84-4930-9BE8-B5A11AB131F1}"/>
                </a:ext>
              </a:extLst>
            </p:cNvPr>
            <p:cNvSpPr/>
            <p:nvPr/>
          </p:nvSpPr>
          <p:spPr>
            <a:xfrm>
              <a:off x="3021424" y="310506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238DCECB-C544-4E73-B6CF-8D5FAD42C110}"/>
                </a:ext>
              </a:extLst>
            </p:cNvPr>
            <p:cNvSpPr/>
            <p:nvPr/>
          </p:nvSpPr>
          <p:spPr>
            <a:xfrm>
              <a:off x="2898065" y="3230101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B01762B7-F815-4C60-8020-CBED934FA339}"/>
                </a:ext>
              </a:extLst>
            </p:cNvPr>
            <p:cNvSpPr/>
            <p:nvPr/>
          </p:nvSpPr>
          <p:spPr>
            <a:xfrm>
              <a:off x="3534856" y="2978063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27BB1FB7-7FF4-4A09-A97B-7911C124DD26}"/>
                </a:ext>
              </a:extLst>
            </p:cNvPr>
            <p:cNvSpPr/>
            <p:nvPr/>
          </p:nvSpPr>
          <p:spPr>
            <a:xfrm>
              <a:off x="3407398" y="310506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33B85B6D-1F0B-4D1A-A7E6-DE2A34221BB9}"/>
                </a:ext>
              </a:extLst>
            </p:cNvPr>
            <p:cNvSpPr/>
            <p:nvPr/>
          </p:nvSpPr>
          <p:spPr>
            <a:xfrm>
              <a:off x="3284039" y="3230101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F71A040C-37CE-4B66-B820-9CEF7223A1A4}"/>
                </a:ext>
              </a:extLst>
            </p:cNvPr>
            <p:cNvSpPr/>
            <p:nvPr/>
          </p:nvSpPr>
          <p:spPr>
            <a:xfrm>
              <a:off x="2384121" y="413481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0259DAF0-0354-487B-AF24-9D830F76A3CF}"/>
                </a:ext>
              </a:extLst>
            </p:cNvPr>
            <p:cNvSpPr/>
            <p:nvPr/>
          </p:nvSpPr>
          <p:spPr>
            <a:xfrm>
              <a:off x="2770432" y="413481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BACE410E-7F3D-45C3-AF41-27229AFAC045}"/>
                </a:ext>
              </a:extLst>
            </p:cNvPr>
            <p:cNvSpPr/>
            <p:nvPr/>
          </p:nvSpPr>
          <p:spPr>
            <a:xfrm>
              <a:off x="3156406" y="4134810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DAC65425-2E2D-4B73-A1C1-4A3801CEA3B7}"/>
                </a:ext>
              </a:extLst>
            </p:cNvPr>
            <p:cNvSpPr/>
            <p:nvPr/>
          </p:nvSpPr>
          <p:spPr>
            <a:xfrm>
              <a:off x="2385602" y="3745288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BA2FFFCC-E561-462E-B547-97C3A6830B82}"/>
                </a:ext>
              </a:extLst>
            </p:cNvPr>
            <p:cNvSpPr/>
            <p:nvPr/>
          </p:nvSpPr>
          <p:spPr>
            <a:xfrm>
              <a:off x="2771913" y="3745288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BAB455D5-C888-4AAB-AC0B-B22EA2082AD8}"/>
                </a:ext>
              </a:extLst>
            </p:cNvPr>
            <p:cNvSpPr/>
            <p:nvPr/>
          </p:nvSpPr>
          <p:spPr>
            <a:xfrm>
              <a:off x="3157887" y="3745288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D1F05431-1AF8-492A-967E-2FC970354D61}"/>
                </a:ext>
              </a:extLst>
            </p:cNvPr>
            <p:cNvSpPr/>
            <p:nvPr/>
          </p:nvSpPr>
          <p:spPr>
            <a:xfrm>
              <a:off x="2385602" y="3355069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ADDC05EE-2926-4B5F-970B-1C1D0B72F927}"/>
                </a:ext>
              </a:extLst>
            </p:cNvPr>
            <p:cNvSpPr/>
            <p:nvPr/>
          </p:nvSpPr>
          <p:spPr>
            <a:xfrm>
              <a:off x="2771913" y="3355069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31AEBBE6-6248-490D-938F-36FAE4182C18}"/>
                </a:ext>
              </a:extLst>
            </p:cNvPr>
            <p:cNvSpPr/>
            <p:nvPr/>
          </p:nvSpPr>
          <p:spPr>
            <a:xfrm>
              <a:off x="3157887" y="3355069"/>
              <a:ext cx="515155" cy="515155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527E9FAC-90EF-4534-87FD-79CDC6EC4D38}"/>
                </a:ext>
              </a:extLst>
            </p:cNvPr>
            <p:cNvSpPr/>
            <p:nvPr/>
          </p:nvSpPr>
          <p:spPr>
            <a:xfrm>
              <a:off x="6957340" y="3281192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7E0469D4-844A-4C46-B786-8E9E92230411}"/>
                </a:ext>
              </a:extLst>
            </p:cNvPr>
            <p:cNvSpPr/>
            <p:nvPr/>
          </p:nvSpPr>
          <p:spPr>
            <a:xfrm>
              <a:off x="6829882" y="3408189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AAD825CE-79D1-4D5D-AD03-E00FCEA737D0}"/>
                </a:ext>
              </a:extLst>
            </p:cNvPr>
            <p:cNvSpPr/>
            <p:nvPr/>
          </p:nvSpPr>
          <p:spPr>
            <a:xfrm>
              <a:off x="6706523" y="3533230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38B9BCFA-8744-4530-AC83-5742572254F8}"/>
                </a:ext>
              </a:extLst>
            </p:cNvPr>
            <p:cNvSpPr/>
            <p:nvPr/>
          </p:nvSpPr>
          <p:spPr>
            <a:xfrm>
              <a:off x="5813958" y="3655945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298BDFAE-C452-48A7-87E3-28B1C58E8424}"/>
                </a:ext>
              </a:extLst>
            </p:cNvPr>
            <p:cNvSpPr/>
            <p:nvPr/>
          </p:nvSpPr>
          <p:spPr>
            <a:xfrm>
              <a:off x="6200269" y="3655945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4458F132-B8A8-45D4-A878-069C6E7D46D1}"/>
                </a:ext>
              </a:extLst>
            </p:cNvPr>
            <p:cNvSpPr/>
            <p:nvPr/>
          </p:nvSpPr>
          <p:spPr>
            <a:xfrm>
              <a:off x="6587873" y="3655945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9" name="Left Brace 108">
              <a:extLst>
                <a:ext uri="{FF2B5EF4-FFF2-40B4-BE49-F238E27FC236}">
                  <a16:creationId xmlns:a16="http://schemas.microsoft.com/office/drawing/2014/main" id="{57E0F8C0-C0C5-4343-9220-BD278A90089D}"/>
                </a:ext>
              </a:extLst>
            </p:cNvPr>
            <p:cNvSpPr/>
            <p:nvPr/>
          </p:nvSpPr>
          <p:spPr>
            <a:xfrm>
              <a:off x="4482384" y="3206213"/>
              <a:ext cx="235390" cy="1158185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C0EB9B58-A109-4B45-8934-52762104A6EF}"/>
                    </a:ext>
                  </a:extLst>
                </p:cNvPr>
                <p:cNvSpPr txBox="1"/>
                <p:nvPr/>
              </p:nvSpPr>
              <p:spPr>
                <a:xfrm>
                  <a:off x="4240901" y="3571126"/>
                  <a:ext cx="301529" cy="4281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k</m:t>
                        </m:r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C0EB9B58-A109-4B45-8934-52762104A6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0901" y="3571126"/>
                  <a:ext cx="301529" cy="428176"/>
                </a:xfrm>
                <a:prstGeom prst="rect">
                  <a:avLst/>
                </a:prstGeom>
                <a:blipFill>
                  <a:blip r:embed="rId23"/>
                  <a:stretch>
                    <a:fillRect r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Left Brace 110">
              <a:extLst>
                <a:ext uri="{FF2B5EF4-FFF2-40B4-BE49-F238E27FC236}">
                  <a16:creationId xmlns:a16="http://schemas.microsoft.com/office/drawing/2014/main" id="{73FE6D27-2DBB-4CFC-B342-415010F76503}"/>
                </a:ext>
              </a:extLst>
            </p:cNvPr>
            <p:cNvSpPr/>
            <p:nvPr/>
          </p:nvSpPr>
          <p:spPr>
            <a:xfrm rot="2700000" flipH="1">
              <a:off x="7282441" y="3666485"/>
              <a:ext cx="219778" cy="714489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p:sp>
          <p:nvSpPr>
            <p:cNvPr id="112" name="Left Brace 111">
              <a:extLst>
                <a:ext uri="{FF2B5EF4-FFF2-40B4-BE49-F238E27FC236}">
                  <a16:creationId xmlns:a16="http://schemas.microsoft.com/office/drawing/2014/main" id="{E493D9C5-0DC9-4A7B-8F7B-3E76D5C1DB11}"/>
                </a:ext>
              </a:extLst>
            </p:cNvPr>
            <p:cNvSpPr/>
            <p:nvPr/>
          </p:nvSpPr>
          <p:spPr>
            <a:xfrm rot="16200000">
              <a:off x="6275356" y="3797237"/>
              <a:ext cx="235390" cy="1158185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0C457DD8-5BBE-4539-82FA-422824632DFF}"/>
                    </a:ext>
                  </a:extLst>
                </p:cNvPr>
                <p:cNvSpPr txBox="1"/>
                <p:nvPr/>
              </p:nvSpPr>
              <p:spPr>
                <a:xfrm>
                  <a:off x="6242287" y="4396893"/>
                  <a:ext cx="301529" cy="4281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k</m:t>
                        </m:r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0C457DD8-5BBE-4539-82FA-422824632D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2287" y="4396893"/>
                  <a:ext cx="301529" cy="428176"/>
                </a:xfrm>
                <a:prstGeom prst="rect">
                  <a:avLst/>
                </a:prstGeom>
                <a:blipFill>
                  <a:blip r:embed="rId23"/>
                  <a:stretch>
                    <a:fillRect r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A717DF37-2D69-4097-894E-215AF3F5799C}"/>
                    </a:ext>
                  </a:extLst>
                </p:cNvPr>
                <p:cNvSpPr txBox="1"/>
                <p:nvPr/>
              </p:nvSpPr>
              <p:spPr>
                <a:xfrm>
                  <a:off x="7464876" y="3839062"/>
                  <a:ext cx="301529" cy="4281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c</m:t>
                        </m:r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A717DF37-2D69-4097-894E-215AF3F579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4876" y="3839062"/>
                  <a:ext cx="301529" cy="428176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5" name="Left Brace 114">
              <a:extLst>
                <a:ext uri="{FF2B5EF4-FFF2-40B4-BE49-F238E27FC236}">
                  <a16:creationId xmlns:a16="http://schemas.microsoft.com/office/drawing/2014/main" id="{81003470-A9B7-4820-9C01-2416336BB0E2}"/>
                </a:ext>
              </a:extLst>
            </p:cNvPr>
            <p:cNvSpPr/>
            <p:nvPr/>
          </p:nvSpPr>
          <p:spPr>
            <a:xfrm>
              <a:off x="2048321" y="3474148"/>
              <a:ext cx="235390" cy="1158185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6AC28E88-EAB5-4A09-A9D5-A807828FC0B0}"/>
                    </a:ext>
                  </a:extLst>
                </p:cNvPr>
                <p:cNvSpPr txBox="1"/>
                <p:nvPr/>
              </p:nvSpPr>
              <p:spPr>
                <a:xfrm>
                  <a:off x="1806837" y="3839062"/>
                  <a:ext cx="301529" cy="4281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k</m:t>
                        </m:r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6AC28E88-EAB5-4A09-A9D5-A807828FC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837" y="3839062"/>
                  <a:ext cx="301529" cy="428176"/>
                </a:xfrm>
                <a:prstGeom prst="rect">
                  <a:avLst/>
                </a:prstGeom>
                <a:blipFill>
                  <a:blip r:embed="rId25"/>
                  <a:stretch>
                    <a:fillRect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Left Brace 116">
              <a:extLst>
                <a:ext uri="{FF2B5EF4-FFF2-40B4-BE49-F238E27FC236}">
                  <a16:creationId xmlns:a16="http://schemas.microsoft.com/office/drawing/2014/main" id="{993099F0-81A1-4943-A7D8-940F45AD69CD}"/>
                </a:ext>
              </a:extLst>
            </p:cNvPr>
            <p:cNvSpPr/>
            <p:nvPr/>
          </p:nvSpPr>
          <p:spPr>
            <a:xfrm rot="2700000">
              <a:off x="2407695" y="2697514"/>
              <a:ext cx="177878" cy="785938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8EB54DD-547C-4565-9328-6D3410446DE6}"/>
                    </a:ext>
                  </a:extLst>
                </p:cNvPr>
                <p:cNvSpPr txBox="1"/>
                <p:nvPr/>
              </p:nvSpPr>
              <p:spPr>
                <a:xfrm>
                  <a:off x="2193963" y="2699986"/>
                  <a:ext cx="301529" cy="4281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c</m:t>
                        </m:r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8EB54DD-547C-4565-9328-6D3410446D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3963" y="2699986"/>
                  <a:ext cx="301529" cy="428176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Left Brace 118">
              <a:extLst>
                <a:ext uri="{FF2B5EF4-FFF2-40B4-BE49-F238E27FC236}">
                  <a16:creationId xmlns:a16="http://schemas.microsoft.com/office/drawing/2014/main" id="{23107796-8387-4401-8118-4C5C069EB957}"/>
                </a:ext>
              </a:extLst>
            </p:cNvPr>
            <p:cNvSpPr/>
            <p:nvPr/>
          </p:nvSpPr>
          <p:spPr>
            <a:xfrm rot="16200000">
              <a:off x="2845519" y="4278373"/>
              <a:ext cx="235390" cy="1158185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E26DFAD4-F3C8-4391-8F73-F5C3D019E49F}"/>
                    </a:ext>
                  </a:extLst>
                </p:cNvPr>
                <p:cNvSpPr txBox="1"/>
                <p:nvPr/>
              </p:nvSpPr>
              <p:spPr>
                <a:xfrm>
                  <a:off x="2812450" y="4878029"/>
                  <a:ext cx="301529" cy="4281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9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k</m:t>
                        </m:r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E26DFAD4-F3C8-4391-8F73-F5C3D019E4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2450" y="4878029"/>
                  <a:ext cx="301529" cy="428176"/>
                </a:xfrm>
                <a:prstGeom prst="rect">
                  <a:avLst/>
                </a:prstGeom>
                <a:blipFill>
                  <a:blip r:embed="rId27"/>
                  <a:stretch>
                    <a:fillRect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89765BC1-2BC0-4737-A4BE-A386B13EB659}"/>
                </a:ext>
              </a:extLst>
            </p:cNvPr>
            <p:cNvSpPr/>
            <p:nvPr/>
          </p:nvSpPr>
          <p:spPr>
            <a:xfrm>
              <a:off x="4744330" y="3863164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A8EF6EA0-BA96-4587-99B0-F40F82CA23DF}"/>
                </a:ext>
              </a:extLst>
            </p:cNvPr>
            <p:cNvSpPr/>
            <p:nvPr/>
          </p:nvSpPr>
          <p:spPr>
            <a:xfrm>
              <a:off x="4744330" y="3478777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61B40A04-3442-4942-B620-181D7C8DB496}"/>
                </a:ext>
              </a:extLst>
            </p:cNvPr>
            <p:cNvSpPr/>
            <p:nvPr/>
          </p:nvSpPr>
          <p:spPr>
            <a:xfrm>
              <a:off x="4744329" y="3094390"/>
              <a:ext cx="515155" cy="515155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NL" sz="900">
                <a:solidFill>
                  <a:schemeClr val="tx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50B07775-BC18-4D94-9459-C777D4B4ADAB}"/>
                </a:ext>
              </a:extLst>
            </p:cNvPr>
            <p:cNvSpPr/>
            <p:nvPr/>
          </p:nvSpPr>
          <p:spPr>
            <a:xfrm rot="13480347">
              <a:off x="5288131" y="4237821"/>
              <a:ext cx="206251" cy="353372"/>
            </a:xfrm>
            <a:prstGeom prst="leftBrace">
              <a:avLst/>
            </a:prstGeom>
            <a:ln w="19050" cap="rnd">
              <a:solidFill>
                <a:schemeClr val="accent3"/>
              </a:solidFill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3F841943-54DC-4248-A0DB-0DAC03103F98}"/>
                    </a:ext>
                  </a:extLst>
                </p:cNvPr>
                <p:cNvSpPr txBox="1"/>
                <p:nvPr/>
              </p:nvSpPr>
              <p:spPr>
                <a:xfrm>
                  <a:off x="5422557" y="4274782"/>
                  <a:ext cx="301529" cy="6514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9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en-NL" sz="9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3F841943-54DC-4248-A0DB-0DAC03103F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557" y="4274782"/>
                  <a:ext cx="301529" cy="651423"/>
                </a:xfrm>
                <a:prstGeom prst="rect">
                  <a:avLst/>
                </a:prstGeom>
                <a:blipFill>
                  <a:blip r:embed="rId28"/>
                  <a:stretch>
                    <a:fillRect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256D5087-17CE-4131-AB96-904EAABAD57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28118" y="3870930"/>
            <a:ext cx="3163760" cy="23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9EA9-A7B4-4B27-B976-EC690383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Delta 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6CAD-97CE-446B-9B48-75A5E77BAF5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Instead of reconstructing the features, reconstruct temporal changes (deltas)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26B6E-27FF-41E2-939F-0E5781F8865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/>
              <a:t>Learn a smooth manifold generated by transitions between frames</a:t>
            </a:r>
          </a:p>
          <a:p>
            <a:r>
              <a:rPr lang="en-US"/>
              <a:t>Has a lower rank compared to features</a:t>
            </a:r>
          </a:p>
          <a:p>
            <a:pPr lvl="1"/>
            <a:r>
              <a:rPr lang="en-US"/>
              <a:t>i.e., Rank of zero for a static scene</a:t>
            </a:r>
          </a:p>
          <a:p>
            <a:r>
              <a:rPr lang="en-US"/>
              <a:t>More effective than distilling features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03B77F4-28E1-49D9-948E-416254B91D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CD21C9-EA01-4223-96A1-A4E8E0702AD9}"/>
              </a:ext>
            </a:extLst>
          </p:cNvPr>
          <p:cNvGrpSpPr/>
          <p:nvPr/>
        </p:nvGrpSpPr>
        <p:grpSpPr>
          <a:xfrm>
            <a:off x="169071" y="4787605"/>
            <a:ext cx="5926929" cy="1814153"/>
            <a:chOff x="197909" y="4636532"/>
            <a:chExt cx="5926929" cy="1814153"/>
          </a:xfrm>
        </p:grpSpPr>
        <p:pic>
          <p:nvPicPr>
            <p:cNvPr id="9" name="Picture 8" descr="A street with cars on it&#10;&#10;Description automatically generated with low confidence">
              <a:extLst>
                <a:ext uri="{FF2B5EF4-FFF2-40B4-BE49-F238E27FC236}">
                  <a16:creationId xmlns:a16="http://schemas.microsoft.com/office/drawing/2014/main" id="{5217DF68-0578-426C-8003-B3E9BE8B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09" y="5338582"/>
              <a:ext cx="1570940" cy="785471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DA77091C-9DE6-431A-A9E4-5E430F6F9A3E}"/>
                </a:ext>
              </a:extLst>
            </p:cNvPr>
            <p:cNvSpPr/>
            <p:nvPr/>
          </p:nvSpPr>
          <p:spPr>
            <a:xfrm>
              <a:off x="1763592" y="5762624"/>
              <a:ext cx="2962916" cy="627290"/>
            </a:xfrm>
            <a:prstGeom prst="rightArrow">
              <a:avLst/>
            </a:prstGeom>
            <a:solidFill>
              <a:schemeClr val="bg1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40528E9-E9AD-4922-870C-632340C54BA7}"/>
                </a:ext>
              </a:extLst>
            </p:cNvPr>
            <p:cNvSpPr/>
            <p:nvPr/>
          </p:nvSpPr>
          <p:spPr>
            <a:xfrm>
              <a:off x="1763592" y="4844492"/>
              <a:ext cx="2962916" cy="627290"/>
            </a:xfrm>
            <a:prstGeom prst="rightArrow">
              <a:avLst/>
            </a:prstGeom>
            <a:solidFill>
              <a:schemeClr val="bg1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85F09AF-2618-4B38-B1FB-A1CF89E4535A}"/>
                    </a:ext>
                  </a:extLst>
                </p:cNvPr>
                <p:cNvSpPr txBox="1"/>
                <p:nvPr/>
              </p:nvSpPr>
              <p:spPr>
                <a:xfrm>
                  <a:off x="1752042" y="5002041"/>
                  <a:ext cx="114696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85F09AF-2618-4B38-B1FB-A1CF89E45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042" y="5002041"/>
                  <a:ext cx="1146960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2D31FF-B5FB-4ADD-89A5-B8131906F21E}"/>
                    </a:ext>
                  </a:extLst>
                </p:cNvPr>
                <p:cNvSpPr/>
                <p:nvPr/>
              </p:nvSpPr>
              <p:spPr>
                <a:xfrm>
                  <a:off x="2588811" y="4869695"/>
                  <a:ext cx="549822" cy="577503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2D31FF-B5FB-4ADD-89A5-B8131906F2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8811" y="4869695"/>
                  <a:ext cx="549822" cy="577503"/>
                </a:xfrm>
                <a:prstGeom prst="roundRect">
                  <a:avLst/>
                </a:prstGeom>
                <a:blipFill>
                  <a:blip r:embed="rId4"/>
                  <a:stretch>
                    <a:fillRect b="-3093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DEE7DDE-ECD4-4C57-962C-0625545D6C47}"/>
                </a:ext>
              </a:extLst>
            </p:cNvPr>
            <p:cNvSpPr/>
            <p:nvPr/>
          </p:nvSpPr>
          <p:spPr>
            <a:xfrm>
              <a:off x="2689326" y="5906226"/>
              <a:ext cx="360834" cy="3512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96000"/>
                </a:lnSpc>
              </a:pPr>
              <a:endParaRPr lang="en-US" sz="2400">
                <a:solidFill>
                  <a:schemeClr val="tx1"/>
                </a:solidFill>
                <a:cs typeface="Microsoft Sans Serif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14C72A0-8CE0-4838-856B-FB9450172EE5}"/>
                    </a:ext>
                  </a:extLst>
                </p:cNvPr>
                <p:cNvSpPr txBox="1"/>
                <p:nvPr/>
              </p:nvSpPr>
              <p:spPr>
                <a:xfrm>
                  <a:off x="3679377" y="4975436"/>
                  <a:ext cx="44069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Δ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14C72A0-8CE0-4838-856B-FB9450172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9377" y="4975436"/>
                  <a:ext cx="440695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73376B9-29E4-416C-A9F5-A123EF5B8382}"/>
                    </a:ext>
                  </a:extLst>
                </p:cNvPr>
                <p:cNvSpPr txBox="1"/>
                <p:nvPr/>
              </p:nvSpPr>
              <p:spPr>
                <a:xfrm>
                  <a:off x="3664603" y="5905337"/>
                  <a:ext cx="48021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𝒛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73376B9-29E4-416C-A9F5-A123EF5B8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603" y="5905337"/>
                  <a:ext cx="480213" cy="338554"/>
                </a:xfrm>
                <a:prstGeom prst="rect">
                  <a:avLst/>
                </a:prstGeom>
                <a:blipFill>
                  <a:blip r:embed="rId6"/>
                  <a:stretch>
                    <a:fillRect r="-202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8108560-C396-4972-91CD-2CAC4BE5B91D}"/>
                    </a:ext>
                  </a:extLst>
                </p:cNvPr>
                <p:cNvSpPr/>
                <p:nvPr/>
              </p:nvSpPr>
              <p:spPr>
                <a:xfrm>
                  <a:off x="3239057" y="5475594"/>
                  <a:ext cx="1281680" cy="277801"/>
                </a:xfrm>
                <a:prstGeom prst="round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ℓ(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Δ</m:t>
                            </m:r>
                            <m:acc>
                              <m:accPr>
                                <m:chr m:val="̃"/>
                                <m:ctrlP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𝒛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8108560-C396-4972-91CD-2CAC4BE5B9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9057" y="5475594"/>
                  <a:ext cx="1281680" cy="277801"/>
                </a:xfrm>
                <a:prstGeom prst="roundRect">
                  <a:avLst/>
                </a:prstGeom>
                <a:blipFill>
                  <a:blip r:embed="rId7"/>
                  <a:stretch>
                    <a:fillRect b="-2391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C589555-30F0-43BB-B669-52A05CAFD508}"/>
                </a:ext>
              </a:extLst>
            </p:cNvPr>
            <p:cNvCxnSpPr>
              <a:cxnSpLocks/>
            </p:cNvCxnSpPr>
            <p:nvPr/>
          </p:nvCxnSpPr>
          <p:spPr>
            <a:xfrm>
              <a:off x="3923635" y="5311840"/>
              <a:ext cx="0" cy="159941"/>
            </a:xfrm>
            <a:prstGeom prst="straightConnector1">
              <a:avLst/>
            </a:prstGeom>
            <a:ln w="41275" cap="rnd">
              <a:solidFill>
                <a:srgbClr val="F5A9A9"/>
              </a:solidFill>
              <a:prstDash val="sysDot"/>
              <a:round/>
              <a:headEnd type="none" w="sm" len="sm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21E673-45D9-4D3D-A237-0CD15212990B}"/>
                </a:ext>
              </a:extLst>
            </p:cNvPr>
            <p:cNvSpPr txBox="1"/>
            <p:nvPr/>
          </p:nvSpPr>
          <p:spPr>
            <a:xfrm>
              <a:off x="610812" y="4687056"/>
              <a:ext cx="1285329" cy="225605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6000"/>
                </a:lnSpc>
              </a:pPr>
              <a:r>
                <a:rPr lang="en-US" sz="20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Delta Distillation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355876-F373-475B-9847-550C3B07D518}"/>
                </a:ext>
              </a:extLst>
            </p:cNvPr>
            <p:cNvCxnSpPr>
              <a:cxnSpLocks/>
            </p:cNvCxnSpPr>
            <p:nvPr/>
          </p:nvCxnSpPr>
          <p:spPr>
            <a:xfrm>
              <a:off x="477725" y="4636532"/>
              <a:ext cx="5418290" cy="0"/>
            </a:xfrm>
            <a:prstGeom prst="line">
              <a:avLst/>
            </a:prstGeom>
            <a:ln w="12700" cap="rnd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DFEB760-DC49-4A80-ADEA-6D1D690ACE89}"/>
                    </a:ext>
                  </a:extLst>
                </p:cNvPr>
                <p:cNvSpPr txBox="1"/>
                <p:nvPr/>
              </p:nvSpPr>
              <p:spPr>
                <a:xfrm>
                  <a:off x="2689834" y="5808030"/>
                  <a:ext cx="355106" cy="3412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DFEB760-DC49-4A80-ADEA-6D1D690ACE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9834" y="5808030"/>
                  <a:ext cx="355106" cy="341246"/>
                </a:xfrm>
                <a:prstGeom prst="rect">
                  <a:avLst/>
                </a:prstGeom>
                <a:blipFill>
                  <a:blip r:embed="rId8"/>
                  <a:stretch>
                    <a:fillRect l="-5172" r="-10345" b="-46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 descr="A picture containing text, scene, light, laser&#10;&#10;Description automatically generated">
              <a:extLst>
                <a:ext uri="{FF2B5EF4-FFF2-40B4-BE49-F238E27FC236}">
                  <a16:creationId xmlns:a16="http://schemas.microsoft.com/office/drawing/2014/main" id="{9E374110-7CEE-4FB2-8E35-566C3E27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548" y="4742585"/>
              <a:ext cx="1569290" cy="789911"/>
            </a:xfrm>
            <a:prstGeom prst="rect">
              <a:avLst/>
            </a:prstGeom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pic>
          <p:nvPicPr>
            <p:cNvPr id="23" name="Picture 22" descr="A picture containing text, scene, light, laser&#10;&#10;Description automatically generated">
              <a:extLst>
                <a:ext uri="{FF2B5EF4-FFF2-40B4-BE49-F238E27FC236}">
                  <a16:creationId xmlns:a16="http://schemas.microsoft.com/office/drawing/2014/main" id="{64605362-4B31-427A-A8B9-7137FB7EC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283" y="5660774"/>
              <a:ext cx="1569290" cy="789911"/>
            </a:xfrm>
            <a:prstGeom prst="rect">
              <a:avLst/>
            </a:prstGeom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pic>
          <p:nvPicPr>
            <p:cNvPr id="24" name="Picture 23" descr="A street with cars on it&#10;&#10;Description automatically generated with low confidence">
              <a:extLst>
                <a:ext uri="{FF2B5EF4-FFF2-40B4-BE49-F238E27FC236}">
                  <a16:creationId xmlns:a16="http://schemas.microsoft.com/office/drawing/2014/main" id="{F5043781-7B88-43A0-858A-7D227352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16" y="5223133"/>
              <a:ext cx="1570940" cy="785471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9874EB-6CA9-4D2A-B2E7-B324E89AF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341" y="5753395"/>
              <a:ext cx="0" cy="159941"/>
            </a:xfrm>
            <a:prstGeom prst="straightConnector1">
              <a:avLst/>
            </a:prstGeom>
            <a:ln w="41275" cap="rnd">
              <a:solidFill>
                <a:srgbClr val="F5A9A9"/>
              </a:solidFill>
              <a:prstDash val="sysDot"/>
              <a:round/>
              <a:headEnd type="none" w="sm" len="sm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A657FC2-60E0-49E6-B618-3265046DBAB0}"/>
                    </a:ext>
                  </a:extLst>
                </p:cNvPr>
                <p:cNvSpPr txBox="1"/>
                <p:nvPr/>
              </p:nvSpPr>
              <p:spPr>
                <a:xfrm>
                  <a:off x="1752042" y="5915119"/>
                  <a:ext cx="114696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A657FC2-60E0-49E6-B618-3265046DBA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042" y="5915119"/>
                  <a:ext cx="1146960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D5C8EB-371A-414A-9E27-4C1421A44F84}"/>
              </a:ext>
            </a:extLst>
          </p:cNvPr>
          <p:cNvGrpSpPr/>
          <p:nvPr/>
        </p:nvGrpSpPr>
        <p:grpSpPr>
          <a:xfrm>
            <a:off x="313211" y="2906311"/>
            <a:ext cx="5772391" cy="1784881"/>
            <a:chOff x="342049" y="2936078"/>
            <a:chExt cx="5772391" cy="1784881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92B88005-0A55-40FB-AC11-15B351EAC55F}"/>
                </a:ext>
              </a:extLst>
            </p:cNvPr>
            <p:cNvSpPr/>
            <p:nvPr/>
          </p:nvSpPr>
          <p:spPr>
            <a:xfrm>
              <a:off x="1737409" y="4011306"/>
              <a:ext cx="2962916" cy="627290"/>
            </a:xfrm>
            <a:prstGeom prst="rightArrow">
              <a:avLst/>
            </a:prstGeom>
            <a:solidFill>
              <a:schemeClr val="bg1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35D7B9E7-CDC9-4F80-AB2E-D9BCB7FB971A}"/>
                </a:ext>
              </a:extLst>
            </p:cNvPr>
            <p:cNvSpPr/>
            <p:nvPr/>
          </p:nvSpPr>
          <p:spPr>
            <a:xfrm>
              <a:off x="1737409" y="3118926"/>
              <a:ext cx="2962916" cy="627290"/>
            </a:xfrm>
            <a:prstGeom prst="rightArrow">
              <a:avLst/>
            </a:prstGeom>
            <a:solidFill>
              <a:schemeClr val="bg1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72DAF0-B1DD-4814-90F0-4BA1C17236CF}"/>
                    </a:ext>
                  </a:extLst>
                </p:cNvPr>
                <p:cNvSpPr txBox="1"/>
                <p:nvPr/>
              </p:nvSpPr>
              <p:spPr>
                <a:xfrm>
                  <a:off x="1810580" y="3279567"/>
                  <a:ext cx="28347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72DAF0-B1DD-4814-90F0-4BA1C17236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580" y="3279567"/>
                  <a:ext cx="283470" cy="338554"/>
                </a:xfrm>
                <a:prstGeom prst="rect">
                  <a:avLst/>
                </a:prstGeom>
                <a:blipFill>
                  <a:blip r:embed="rId11"/>
                  <a:stretch>
                    <a:fillRect r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EEAA54E9-FDC6-408B-BC46-1A15055A7031}"/>
                    </a:ext>
                  </a:extLst>
                </p:cNvPr>
                <p:cNvSpPr/>
                <p:nvPr/>
              </p:nvSpPr>
              <p:spPr>
                <a:xfrm>
                  <a:off x="2599377" y="3144129"/>
                  <a:ext cx="549822" cy="577503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EEAA54E9-FDC6-408B-BC46-1A15055A70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9377" y="3144129"/>
                  <a:ext cx="549822" cy="577503"/>
                </a:xfrm>
                <a:prstGeom prst="roundRect">
                  <a:avLst/>
                </a:prstGeom>
                <a:blipFill>
                  <a:blip r:embed="rId12"/>
                  <a:stretch>
                    <a:fillRect b="-2041"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CB4F6EB-3F93-4873-8ABD-C641FE1BD5D3}"/>
                </a:ext>
              </a:extLst>
            </p:cNvPr>
            <p:cNvSpPr/>
            <p:nvPr/>
          </p:nvSpPr>
          <p:spPr>
            <a:xfrm>
              <a:off x="2699891" y="4154908"/>
              <a:ext cx="360834" cy="3512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96000"/>
                </a:lnSpc>
              </a:pPr>
              <a:endParaRPr lang="en-US" sz="2400">
                <a:solidFill>
                  <a:schemeClr val="tx1"/>
                </a:solidFill>
                <a:cs typeface="Microsoft Sans Serif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3B977B-730D-4A57-818B-E962202FC060}"/>
                    </a:ext>
                  </a:extLst>
                </p:cNvPr>
                <p:cNvSpPr txBox="1"/>
                <p:nvPr/>
              </p:nvSpPr>
              <p:spPr>
                <a:xfrm>
                  <a:off x="3707366" y="3244776"/>
                  <a:ext cx="28347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3B977B-730D-4A57-818B-E962202FC0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366" y="3244776"/>
                  <a:ext cx="283470" cy="338554"/>
                </a:xfrm>
                <a:prstGeom prst="rect">
                  <a:avLst/>
                </a:prstGeom>
                <a:blipFill>
                  <a:blip r:embed="rId13"/>
                  <a:stretch>
                    <a:fillRect r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325041-D82E-4245-9F51-0F8AD935584E}"/>
                    </a:ext>
                  </a:extLst>
                </p:cNvPr>
                <p:cNvSpPr txBox="1"/>
                <p:nvPr/>
              </p:nvSpPr>
              <p:spPr>
                <a:xfrm>
                  <a:off x="3707366" y="4133786"/>
                  <a:ext cx="21297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𝒛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325041-D82E-4245-9F51-0F8AD93558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366" y="4133786"/>
                  <a:ext cx="212975" cy="338554"/>
                </a:xfrm>
                <a:prstGeom prst="rect">
                  <a:avLst/>
                </a:prstGeom>
                <a:blipFill>
                  <a:blip r:embed="rId14"/>
                  <a:stretch>
                    <a:fillRect r="-4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01C6B9-092C-495A-8B97-4AF276D7855D}"/>
                    </a:ext>
                  </a:extLst>
                </p:cNvPr>
                <p:cNvSpPr/>
                <p:nvPr/>
              </p:nvSpPr>
              <p:spPr>
                <a:xfrm>
                  <a:off x="3408715" y="3720672"/>
                  <a:ext cx="977474" cy="279278"/>
                </a:xfrm>
                <a:prstGeom prst="round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ℓ(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𝒛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01C6B9-092C-495A-8B97-4AF276D785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8715" y="3720672"/>
                  <a:ext cx="977474" cy="279278"/>
                </a:xfrm>
                <a:prstGeom prst="roundRect">
                  <a:avLst/>
                </a:prstGeom>
                <a:blipFill>
                  <a:blip r:embed="rId15"/>
                  <a:stretch>
                    <a:fillRect b="-2608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88C3F9D-F7EA-4BC6-BC1A-FC3581CF5845}"/>
                </a:ext>
              </a:extLst>
            </p:cNvPr>
            <p:cNvCxnSpPr>
              <a:cxnSpLocks/>
            </p:cNvCxnSpPr>
            <p:nvPr/>
          </p:nvCxnSpPr>
          <p:spPr>
            <a:xfrm>
              <a:off x="3897452" y="3586275"/>
              <a:ext cx="0" cy="134397"/>
            </a:xfrm>
            <a:prstGeom prst="straightConnector1">
              <a:avLst/>
            </a:prstGeom>
            <a:ln w="41275" cap="rnd">
              <a:solidFill>
                <a:srgbClr val="F5A9A9"/>
              </a:solidFill>
              <a:prstDash val="sysDot"/>
              <a:round/>
              <a:headEnd type="none" w="sm" len="sm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7398AD-EA74-439F-A3A8-6D0411265C71}"/>
                </a:ext>
              </a:extLst>
            </p:cNvPr>
            <p:cNvSpPr txBox="1"/>
            <p:nvPr/>
          </p:nvSpPr>
          <p:spPr>
            <a:xfrm>
              <a:off x="610812" y="2936078"/>
              <a:ext cx="1475144" cy="225605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6000"/>
                </a:lnSpc>
              </a:pPr>
              <a:r>
                <a:rPr lang="en-US" sz="20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Feature Distillation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6E426E-7C01-49AA-AA55-8E7A9EA10769}"/>
                    </a:ext>
                  </a:extLst>
                </p:cNvPr>
                <p:cNvSpPr txBox="1"/>
                <p:nvPr/>
              </p:nvSpPr>
              <p:spPr>
                <a:xfrm>
                  <a:off x="2702756" y="4067148"/>
                  <a:ext cx="355106" cy="3412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6E426E-7C01-49AA-AA55-8E7A9EA10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2756" y="4067148"/>
                  <a:ext cx="355106" cy="341246"/>
                </a:xfrm>
                <a:prstGeom prst="rect">
                  <a:avLst/>
                </a:prstGeom>
                <a:blipFill>
                  <a:blip r:embed="rId16"/>
                  <a:stretch>
                    <a:fillRect l="-5172" r="-10345" b="-48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312875F-1804-4105-9A26-1643F30F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41499" y="3928941"/>
              <a:ext cx="1571396" cy="792018"/>
            </a:xfrm>
            <a:prstGeom prst="rect">
              <a:avLst/>
            </a:prstGeom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9887BD-BD83-42FC-929A-FAB32D54C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43044" y="3036561"/>
              <a:ext cx="1571396" cy="792018"/>
            </a:xfrm>
            <a:prstGeom prst="rect">
              <a:avLst/>
            </a:prstGeom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pic>
          <p:nvPicPr>
            <p:cNvPr id="41" name="Picture 40" descr="A street with cars on it&#10;&#10;Description automatically generated with low confidence">
              <a:extLst>
                <a:ext uri="{FF2B5EF4-FFF2-40B4-BE49-F238E27FC236}">
                  <a16:creationId xmlns:a16="http://schemas.microsoft.com/office/drawing/2014/main" id="{C64C7FCB-1A95-4254-998D-EA717E897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49" y="3520381"/>
              <a:ext cx="1570941" cy="785471"/>
            </a:xfrm>
            <a:prstGeom prst="rect">
              <a:avLst/>
            </a:prstGeom>
            <a:scene3d>
              <a:camera prst="orthographicFront">
                <a:rot lat="0" lon="18600000" rev="0"/>
              </a:camera>
              <a:lightRig rig="threePt" dir="t"/>
            </a:scene3d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4FAC023-5DA9-490B-9FBB-DABB5DCD2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452" y="3999950"/>
              <a:ext cx="0" cy="134397"/>
            </a:xfrm>
            <a:prstGeom prst="straightConnector1">
              <a:avLst/>
            </a:prstGeom>
            <a:ln w="41275" cap="rnd">
              <a:solidFill>
                <a:srgbClr val="F5A9A9"/>
              </a:solidFill>
              <a:prstDash val="sysDot"/>
              <a:round/>
              <a:headEnd type="none" w="sm" len="sm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F401385-A6F7-4F14-84D2-039564B7D73D}"/>
                    </a:ext>
                  </a:extLst>
                </p:cNvPr>
                <p:cNvSpPr txBox="1"/>
                <p:nvPr/>
              </p:nvSpPr>
              <p:spPr>
                <a:xfrm>
                  <a:off x="1810580" y="4171947"/>
                  <a:ext cx="28347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F401385-A6F7-4F14-84D2-039564B7D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580" y="4171947"/>
                  <a:ext cx="283470" cy="338554"/>
                </a:xfrm>
                <a:prstGeom prst="rect">
                  <a:avLst/>
                </a:prstGeom>
                <a:blipFill>
                  <a:blip r:embed="rId18"/>
                  <a:stretch>
                    <a:fillRect r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65AD56B-AF00-4247-A8BD-0BF86FA422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02562" y="3970183"/>
            <a:ext cx="3221525" cy="22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9EA9-A7B4-4B27-B976-EC690383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Delta 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6CAD-97CE-446B-9B48-75A5E77BAF5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Specify teacher blocks</a:t>
            </a:r>
          </a:p>
          <a:p>
            <a:pPr lvl="1">
              <a:spcBef>
                <a:spcPts val="300"/>
              </a:spcBef>
            </a:pPr>
            <a:r>
              <a:rPr lang="en-US" b="1" dirty="0"/>
              <a:t>Fine grained: </a:t>
            </a:r>
            <a:r>
              <a:rPr lang="en-US" dirty="0"/>
              <a:t>each convolution </a:t>
            </a:r>
          </a:p>
          <a:p>
            <a:pPr lvl="1">
              <a:spcBef>
                <a:spcPts val="300"/>
              </a:spcBef>
            </a:pPr>
            <a:r>
              <a:rPr lang="en-US" b="1" dirty="0"/>
              <a:t>Coarse grained: </a:t>
            </a:r>
            <a:r>
              <a:rPr lang="en-US" dirty="0"/>
              <a:t>sequence of </a:t>
            </a:r>
            <a:r>
              <a:rPr lang="en-US" dirty="0" err="1"/>
              <a:t>ResBlocks</a:t>
            </a:r>
            <a:endParaRPr lang="en-US" dirty="0"/>
          </a:p>
          <a:p>
            <a:pPr lvl="1">
              <a:spcBef>
                <a:spcPts val="300"/>
              </a:spcBef>
            </a:pPr>
            <a:r>
              <a:rPr lang="en-US" dirty="0"/>
              <a:t>Both works! Coarse grained runs faster on device</a:t>
            </a:r>
          </a:p>
          <a:p>
            <a:pPr>
              <a:spcBef>
                <a:spcPts val="2400"/>
              </a:spcBef>
            </a:pPr>
            <a:r>
              <a:rPr lang="en-US" dirty="0"/>
              <a:t>Specify student blocks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Anything as long as its IO shapes matches the teacher</a:t>
            </a:r>
          </a:p>
          <a:p>
            <a:pPr lvl="1">
              <a:spcBef>
                <a:spcPts val="300"/>
              </a:spcBef>
            </a:pPr>
            <a:r>
              <a:rPr lang="en-US" b="1" dirty="0"/>
              <a:t>Channel scaling </a:t>
            </a:r>
            <a:r>
              <a:rPr lang="en-US" dirty="0"/>
              <a:t>using pointwise convolution</a:t>
            </a:r>
          </a:p>
          <a:p>
            <a:pPr lvl="1">
              <a:spcBef>
                <a:spcPts val="300"/>
              </a:spcBef>
            </a:pPr>
            <a:r>
              <a:rPr lang="en-US" b="1" dirty="0"/>
              <a:t>Spatial scaling </a:t>
            </a:r>
            <a:r>
              <a:rPr lang="en-US" dirty="0"/>
              <a:t>using resolution down/up sampling</a:t>
            </a:r>
          </a:p>
          <a:p>
            <a:pPr>
              <a:spcBef>
                <a:spcPts val="2400"/>
              </a:spcBef>
            </a:pPr>
            <a:r>
              <a:rPr lang="en-US" dirty="0"/>
              <a:t>Training objective:</a:t>
            </a:r>
          </a:p>
          <a:p>
            <a:pPr marL="192024" lvl="1" indent="0">
              <a:spcBef>
                <a:spcPts val="300"/>
              </a:spcBef>
              <a:buNone/>
            </a:pPr>
            <a:r>
              <a:rPr lang="en-US" dirty="0"/>
              <a:t>=   Delta distillation loss</a:t>
            </a:r>
          </a:p>
          <a:p>
            <a:pPr marL="192024" lvl="1" indent="0">
              <a:spcBef>
                <a:spcPts val="300"/>
              </a:spcBef>
              <a:buNone/>
            </a:pPr>
            <a:r>
              <a:rPr lang="en-US" dirty="0"/>
              <a:t>+   Task loss</a:t>
            </a:r>
          </a:p>
          <a:p>
            <a:pPr marL="192024" lvl="1" indent="0">
              <a:spcBef>
                <a:spcPts val="300"/>
              </a:spcBef>
              <a:buNone/>
            </a:pPr>
            <a:r>
              <a:rPr lang="en-US" dirty="0"/>
              <a:t>+   Gate loss to learn the optimal architecture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26B6E-27FF-41E2-939F-0E5781F8865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/>
              <a:t>The both models are used at inference</a:t>
            </a:r>
          </a:p>
          <a:p>
            <a:pPr lvl="1">
              <a:spcBef>
                <a:spcPts val="600"/>
              </a:spcBef>
            </a:pPr>
            <a:r>
              <a:rPr lang="en-US" sz="1800" b="1"/>
              <a:t>Teacher:</a:t>
            </a:r>
            <a:r>
              <a:rPr lang="en-US" sz="1800"/>
              <a:t> Extract features at key-frames only</a:t>
            </a:r>
          </a:p>
          <a:p>
            <a:pPr lvl="1">
              <a:spcBef>
                <a:spcPts val="600"/>
              </a:spcBef>
            </a:pPr>
            <a:r>
              <a:rPr lang="en-US" sz="1800" b="1"/>
              <a:t>Student:</a:t>
            </a:r>
            <a:r>
              <a:rPr lang="en-US" sz="1800"/>
              <a:t> Extract deltas and update the features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03B77F4-28E1-49D9-948E-416254B91D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60BCF-CAB2-4294-873D-FA055546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789" y="3194885"/>
            <a:ext cx="5159376" cy="25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3E6B09-51F7-47A8-9A55-E37C59EE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Video Processing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BFF643C-57EC-47D9-A007-D3DFCE945617}"/>
              </a:ext>
            </a:extLst>
          </p:cNvPr>
          <p:cNvSpPr txBox="1">
            <a:spLocks/>
          </p:cNvSpPr>
          <p:nvPr/>
        </p:nvSpPr>
        <p:spPr>
          <a:xfrm>
            <a:off x="494189" y="1445986"/>
            <a:ext cx="10788218" cy="4759505"/>
          </a:xfrm>
          <a:prstGeom prst="rect">
            <a:avLst/>
          </a:prstGeom>
        </p:spPr>
        <p:txBody>
          <a:bodyPr/>
          <a:lstStyle>
            <a:lvl1pPr marL="137160" indent="-192024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30E66FF-C8F2-445C-9E8E-7B5FC824E682}"/>
              </a:ext>
            </a:extLst>
          </p:cNvPr>
          <p:cNvSpPr txBox="1">
            <a:spLocks/>
          </p:cNvSpPr>
          <p:nvPr/>
        </p:nvSpPr>
        <p:spPr>
          <a:xfrm>
            <a:off x="646589" y="1325526"/>
            <a:ext cx="10788218" cy="5032365"/>
          </a:xfrm>
          <a:prstGeom prst="rect">
            <a:avLst/>
          </a:prstGeom>
        </p:spPr>
        <p:txBody>
          <a:bodyPr/>
          <a:lstStyle>
            <a:lvl1pPr marL="137160" indent="-192024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Information grows sub-linearly in a sequence of video frames</a:t>
            </a:r>
          </a:p>
          <a:p>
            <a:r>
              <a:rPr lang="en-US" dirty="0"/>
              <a:t>Can deep NNs adjust computations to be proportionate to the frame content?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5DC4AF-4ED9-4687-95EA-AAB6F0009670}"/>
              </a:ext>
            </a:extLst>
          </p:cNvPr>
          <p:cNvGrpSpPr/>
          <p:nvPr/>
        </p:nvGrpSpPr>
        <p:grpSpPr>
          <a:xfrm>
            <a:off x="2424027" y="2556136"/>
            <a:ext cx="8267065" cy="4221332"/>
            <a:chOff x="2424027" y="2556136"/>
            <a:chExt cx="8267065" cy="42213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B67F75-7AD3-4071-B20F-A642B735FC76}"/>
                </a:ext>
              </a:extLst>
            </p:cNvPr>
            <p:cNvSpPr/>
            <p:nvPr/>
          </p:nvSpPr>
          <p:spPr>
            <a:xfrm>
              <a:off x="2521621" y="2630847"/>
              <a:ext cx="8017071" cy="900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230968-2028-410F-90BF-BF340B5B7C18}"/>
                </a:ext>
              </a:extLst>
            </p:cNvPr>
            <p:cNvSpPr/>
            <p:nvPr/>
          </p:nvSpPr>
          <p:spPr>
            <a:xfrm>
              <a:off x="2424027" y="4675443"/>
              <a:ext cx="8017071" cy="900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FCD47F-CCF2-41B0-84A0-160B51392C1A}"/>
                </a:ext>
              </a:extLst>
            </p:cNvPr>
            <p:cNvSpPr/>
            <p:nvPr/>
          </p:nvSpPr>
          <p:spPr>
            <a:xfrm>
              <a:off x="2674021" y="4516354"/>
              <a:ext cx="8017071" cy="900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5A97E4-9679-457E-AA72-3B9A1940BF0E}"/>
                </a:ext>
              </a:extLst>
            </p:cNvPr>
            <p:cNvSpPr/>
            <p:nvPr/>
          </p:nvSpPr>
          <p:spPr>
            <a:xfrm rot="16200000">
              <a:off x="6138913" y="4547245"/>
              <a:ext cx="4114025" cy="1318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5887C0-9BC2-497F-BB32-CD15BE0E06F5}"/>
                </a:ext>
              </a:extLst>
            </p:cNvPr>
            <p:cNvSpPr/>
            <p:nvPr/>
          </p:nvSpPr>
          <p:spPr>
            <a:xfrm rot="16200000">
              <a:off x="3507207" y="4614316"/>
              <a:ext cx="4114025" cy="2122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A71B5-C68E-4975-9466-4A403B5DD6AF}"/>
                </a:ext>
              </a:extLst>
            </p:cNvPr>
            <p:cNvSpPr/>
            <p:nvPr/>
          </p:nvSpPr>
          <p:spPr>
            <a:xfrm rot="16200000">
              <a:off x="909357" y="4595093"/>
              <a:ext cx="4114025" cy="2122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0A98675-A8D5-4E2D-A2B5-72A5BB1985E6}"/>
              </a:ext>
            </a:extLst>
          </p:cNvPr>
          <p:cNvSpPr/>
          <p:nvPr/>
        </p:nvSpPr>
        <p:spPr>
          <a:xfrm>
            <a:off x="1738614" y="2351171"/>
            <a:ext cx="8102342" cy="235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0B7B10-E818-4B75-A835-454772F11722}"/>
              </a:ext>
            </a:extLst>
          </p:cNvPr>
          <p:cNvSpPr/>
          <p:nvPr/>
        </p:nvSpPr>
        <p:spPr>
          <a:xfrm>
            <a:off x="1938166" y="4507908"/>
            <a:ext cx="8102342" cy="2850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824C3D-2C6A-462E-BB87-94D7CA315F37}"/>
              </a:ext>
            </a:extLst>
          </p:cNvPr>
          <p:cNvSpPr/>
          <p:nvPr/>
        </p:nvSpPr>
        <p:spPr>
          <a:xfrm rot="16200000">
            <a:off x="5760211" y="4562422"/>
            <a:ext cx="4157782" cy="194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CF8A8-B720-4D33-B451-9301A70482D8}"/>
              </a:ext>
            </a:extLst>
          </p:cNvPr>
          <p:cNvSpPr/>
          <p:nvPr/>
        </p:nvSpPr>
        <p:spPr>
          <a:xfrm rot="16200000">
            <a:off x="2860852" y="4567859"/>
            <a:ext cx="4157782" cy="194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08E8C1-FA26-4CBD-8E9C-D8A9674F1195}"/>
              </a:ext>
            </a:extLst>
          </p:cNvPr>
          <p:cNvSpPr/>
          <p:nvPr/>
        </p:nvSpPr>
        <p:spPr>
          <a:xfrm rot="16200000">
            <a:off x="-51230" y="4562422"/>
            <a:ext cx="4157782" cy="194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CA5D163F-65F0-4659-95C4-0E13E20F39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442784"/>
              </p:ext>
            </p:extLst>
          </p:nvPr>
        </p:nvGraphicFramePr>
        <p:xfrm>
          <a:off x="92119" y="2715927"/>
          <a:ext cx="11190288" cy="386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01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9242-FDCA-4C28-AAFE-A0DC631A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F22F2-AB56-4B75-949B-670AED39608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/>
              <a:t>Video Semantic Segmentation</a:t>
            </a:r>
          </a:p>
          <a:p>
            <a:r>
              <a:rPr lang="en-US"/>
              <a:t>Cityscapes benchmark</a:t>
            </a:r>
          </a:p>
          <a:p>
            <a:r>
              <a:rPr lang="en-US"/>
              <a:t>~2x reduction in FLOPs without loss</a:t>
            </a:r>
          </a:p>
          <a:p>
            <a:pPr lvl="1"/>
            <a:r>
              <a:rPr lang="en-US"/>
              <a:t>Consistently for </a:t>
            </a:r>
            <a:r>
              <a:rPr lang="en-US" err="1"/>
              <a:t>HRNet</a:t>
            </a:r>
            <a:r>
              <a:rPr lang="en-US"/>
              <a:t> and </a:t>
            </a:r>
            <a:r>
              <a:rPr lang="en-US" err="1"/>
              <a:t>DDRNet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C576A-58C0-42BE-9F40-8661E3AA4D8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/>
              <a:t>Video Object Detection</a:t>
            </a:r>
          </a:p>
          <a:p>
            <a:r>
              <a:rPr lang="en-US"/>
              <a:t>ImageNet VID benchmark</a:t>
            </a:r>
          </a:p>
          <a:p>
            <a:r>
              <a:rPr lang="en-US"/>
              <a:t>~2.5x reduction in FLOPs without loss</a:t>
            </a:r>
          </a:p>
          <a:p>
            <a:pPr lvl="1"/>
            <a:r>
              <a:rPr lang="en-US"/>
              <a:t>Consistently for </a:t>
            </a:r>
            <a:r>
              <a:rPr lang="en-US" err="1"/>
              <a:t>FasterRCNN</a:t>
            </a:r>
            <a:r>
              <a:rPr lang="en-US"/>
              <a:t> and </a:t>
            </a:r>
            <a:r>
              <a:rPr lang="en-US" err="1"/>
              <a:t>EfficientDet</a:t>
            </a:r>
            <a:endParaRPr lang="en-US"/>
          </a:p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611D84-9242-4285-8594-1B3872AE3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0CBED-9446-4F68-B7F0-9A425078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58" y="3858355"/>
            <a:ext cx="3688734" cy="214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EB23E-6368-48BA-84AA-A7E33C7A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13" y="3806453"/>
            <a:ext cx="6256424" cy="22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B422-7960-40C4-8AD6-3311FF26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11187112" cy="439479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D6271-8433-44C4-BE4A-AD7E15A48B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719072"/>
            <a:ext cx="5293250" cy="4681727"/>
          </a:xfrm>
        </p:spPr>
        <p:txBody>
          <a:bodyPr/>
          <a:lstStyle/>
          <a:p>
            <a:r>
              <a:rPr lang="en-US"/>
              <a:t>Temporal consistency is improved</a:t>
            </a:r>
          </a:p>
          <a:p>
            <a:pPr lvl="1"/>
            <a:r>
              <a:rPr lang="en-US"/>
              <a:t>Regularizing the teacher to be more smooth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Outperforms models with explicit temporal consistency loss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2410C-AAB0-4AB2-A84A-DB6AFE0D31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BC7C6-17A2-43A4-AA4A-D1549C1D0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48"/>
          <a:stretch/>
        </p:blipFill>
        <p:spPr>
          <a:xfrm>
            <a:off x="10171633" y="1705484"/>
            <a:ext cx="1977960" cy="5152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48B2F8-B9AE-4A06-B272-52A17FB75C3D}"/>
              </a:ext>
            </a:extLst>
          </p:cNvPr>
          <p:cNvSpPr txBox="1"/>
          <p:nvPr/>
        </p:nvSpPr>
        <p:spPr>
          <a:xfrm>
            <a:off x="7006835" y="1462343"/>
            <a:ext cx="125034" cy="23634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6000"/>
              </a:lnSpc>
            </a:pPr>
            <a:r>
              <a:rPr lang="en-US" sz="1600" i="1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T</a:t>
            </a:r>
            <a:endParaRPr lang="en-US" sz="1600" i="1" baseline="-25000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48C1E-7C4D-4A3E-9A20-D65C46E76B17}"/>
              </a:ext>
            </a:extLst>
          </p:cNvPr>
          <p:cNvSpPr txBox="1"/>
          <p:nvPr/>
        </p:nvSpPr>
        <p:spPr>
          <a:xfrm>
            <a:off x="8816364" y="1482725"/>
            <a:ext cx="359073" cy="23634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6000"/>
              </a:lnSpc>
            </a:pPr>
            <a:r>
              <a:rPr lang="en-US" sz="1600" i="1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T+1</a:t>
            </a:r>
            <a:endParaRPr lang="en-US" sz="1600" i="1" baseline="-25000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1470F-A091-4A8C-928C-F87F37384BD9}"/>
              </a:ext>
            </a:extLst>
          </p:cNvPr>
          <p:cNvSpPr txBox="1"/>
          <p:nvPr/>
        </p:nvSpPr>
        <p:spPr>
          <a:xfrm>
            <a:off x="10914957" y="1482724"/>
            <a:ext cx="359073" cy="23634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6000"/>
              </a:lnSpc>
            </a:pPr>
            <a:r>
              <a:rPr lang="en-US" sz="1600" i="1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T+2</a:t>
            </a:r>
            <a:endParaRPr lang="en-US" sz="1600" i="1" baseline="-25000">
              <a:solidFill>
                <a:schemeClr val="tx2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7A311-79A7-4DD3-9CB7-922599294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1" r="33606"/>
          <a:stretch/>
        </p:blipFill>
        <p:spPr>
          <a:xfrm>
            <a:off x="8110280" y="1698690"/>
            <a:ext cx="1977960" cy="5152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29E39-569F-4626-859C-2A3CD8220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48"/>
          <a:stretch/>
        </p:blipFill>
        <p:spPr>
          <a:xfrm>
            <a:off x="6048937" y="1719071"/>
            <a:ext cx="1977959" cy="5152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CD60C-980C-404D-AD21-79FF3DB60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5"/>
          <a:stretch/>
        </p:blipFill>
        <p:spPr>
          <a:xfrm>
            <a:off x="1186650" y="4507015"/>
            <a:ext cx="3701422" cy="15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9B33E-87AE-4DF9-8AAB-79FDFC464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299" y="5392498"/>
            <a:ext cx="11186159" cy="929054"/>
          </a:xfrm>
        </p:spPr>
        <p:txBody>
          <a:bodyPr/>
          <a:lstStyle/>
          <a:p>
            <a:r>
              <a:rPr lang="en-US" sz="2800" dirty="0"/>
              <a:t>Skip-Convolutions for Efficient Video Processing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1A3BD-7762-4502-80A3-1A7090B4EB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6164798"/>
            <a:ext cx="11187112" cy="5364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Amirhossein </a:t>
            </a:r>
            <a:r>
              <a:rPr lang="en-US" sz="1400" dirty="0" err="1">
                <a:solidFill>
                  <a:srgbClr val="FFFFFF"/>
                </a:solidFill>
              </a:rPr>
              <a:t>Habibian</a:t>
            </a:r>
            <a:r>
              <a:rPr lang="en-US" sz="1400" dirty="0">
                <a:solidFill>
                  <a:srgbClr val="FFFFFF"/>
                </a:solidFill>
              </a:rPr>
              <a:t>, Davide Abati, Taco S. Cohen, Babak </a:t>
            </a:r>
            <a:r>
              <a:rPr lang="en-US" sz="1400" dirty="0" err="1">
                <a:solidFill>
                  <a:srgbClr val="FFFFFF"/>
                </a:solidFill>
              </a:rPr>
              <a:t>Ehteshami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Bejnordi</a:t>
            </a: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CVPR 2021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79574D-D608-4F83-B7FA-C29C3163F2D4}"/>
              </a:ext>
            </a:extLst>
          </p:cNvPr>
          <p:cNvGrpSpPr/>
          <p:nvPr/>
        </p:nvGrpSpPr>
        <p:grpSpPr>
          <a:xfrm>
            <a:off x="500856" y="248092"/>
            <a:ext cx="11190288" cy="4706680"/>
            <a:chOff x="500856" y="248092"/>
            <a:chExt cx="11190288" cy="4706680"/>
          </a:xfrm>
        </p:grpSpPr>
        <p:graphicFrame>
          <p:nvGraphicFramePr>
            <p:cNvPr id="4" name="Content Placeholder 4">
              <a:extLst>
                <a:ext uri="{FF2B5EF4-FFF2-40B4-BE49-F238E27FC236}">
                  <a16:creationId xmlns:a16="http://schemas.microsoft.com/office/drawing/2014/main" id="{43E42013-4A69-4767-8D2B-701E3EDAFD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6319846"/>
                </p:ext>
              </p:extLst>
            </p:nvPr>
          </p:nvGraphicFramePr>
          <p:xfrm>
            <a:off x="500856" y="273235"/>
            <a:ext cx="11190288" cy="46815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EFF2B2-A552-40C0-AAE8-F4E7389E17FD}"/>
                </a:ext>
              </a:extLst>
            </p:cNvPr>
            <p:cNvSpPr/>
            <p:nvPr/>
          </p:nvSpPr>
          <p:spPr>
            <a:xfrm>
              <a:off x="7669618" y="248092"/>
              <a:ext cx="2388782" cy="779720"/>
            </a:xfrm>
            <a:prstGeom prst="rect">
              <a:avLst/>
            </a:prstGeom>
            <a:noFill/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9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1764E4-176A-4D50-A956-60693C6E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on residual frames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F093FE1-5E82-47E3-89BF-7F02159FC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03" y="2184493"/>
            <a:ext cx="3014831" cy="1737360"/>
          </a:xfrm>
          <a:prstGeom prst="rect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 descr="A person walking down a city street&#10;&#10;Description automatically generated">
            <a:extLst>
              <a:ext uri="{FF2B5EF4-FFF2-40B4-BE49-F238E27FC236}">
                <a16:creationId xmlns:a16="http://schemas.microsoft.com/office/drawing/2014/main" id="{E4892FF7-083A-4B37-BF80-A0D247B1C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9" y="2184493"/>
            <a:ext cx="3014831" cy="1737360"/>
          </a:xfrm>
          <a:prstGeom prst="rect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6" descr="A person walking down a city street&#10;&#10;Description automatically generated">
            <a:extLst>
              <a:ext uri="{FF2B5EF4-FFF2-40B4-BE49-F238E27FC236}">
                <a16:creationId xmlns:a16="http://schemas.microsoft.com/office/drawing/2014/main" id="{82B4B8E4-C9C9-4537-B402-E1CBB768A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24" y="2184493"/>
            <a:ext cx="3014831" cy="1737360"/>
          </a:xfrm>
          <a:prstGeom prst="rect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1D851E-4345-4982-8CEC-163CEB84755F}"/>
                  </a:ext>
                </a:extLst>
              </p:cNvPr>
              <p:cNvSpPr txBox="1"/>
              <p:nvPr/>
            </p:nvSpPr>
            <p:spPr>
              <a:xfrm>
                <a:off x="1759389" y="1602297"/>
                <a:ext cx="671209" cy="354584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1D851E-4345-4982-8CEC-163CEB847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389" y="1602297"/>
                <a:ext cx="671209" cy="354584"/>
              </a:xfrm>
              <a:prstGeom prst="rect">
                <a:avLst/>
              </a:prstGeom>
              <a:blipFill>
                <a:blip r:embed="rId6"/>
                <a:stretch>
                  <a:fillRect l="-5455" r="-272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455DB7-6932-4CD4-8923-DF86EED98664}"/>
                  </a:ext>
                </a:extLst>
              </p:cNvPr>
              <p:cNvSpPr txBox="1"/>
              <p:nvPr/>
            </p:nvSpPr>
            <p:spPr>
              <a:xfrm>
                <a:off x="9845909" y="1602297"/>
                <a:ext cx="377859" cy="354584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455DB7-6932-4CD4-8923-DF86EED98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909" y="1602297"/>
                <a:ext cx="377859" cy="354584"/>
              </a:xfrm>
              <a:prstGeom prst="rect">
                <a:avLst/>
              </a:prstGeom>
              <a:blipFill>
                <a:blip r:embed="rId7"/>
                <a:stretch>
                  <a:fillRect l="-9677" r="-322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26AA1D-7772-4262-8292-703A4173C7BC}"/>
                  </a:ext>
                </a:extLst>
              </p:cNvPr>
              <p:cNvSpPr txBox="1"/>
              <p:nvPr/>
            </p:nvSpPr>
            <p:spPr>
              <a:xfrm>
                <a:off x="5710500" y="1602297"/>
                <a:ext cx="365036" cy="354584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26AA1D-7772-4262-8292-703A4173C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500" y="1602297"/>
                <a:ext cx="365036" cy="354584"/>
              </a:xfrm>
              <a:prstGeom prst="rect">
                <a:avLst/>
              </a:prstGeom>
              <a:blipFill>
                <a:blip r:embed="rId8"/>
                <a:stretch>
                  <a:fillRect l="-10000" r="-333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A99D90C-B602-4BDB-9459-2D221AC4C0DC}"/>
              </a:ext>
            </a:extLst>
          </p:cNvPr>
          <p:cNvSpPr txBox="1"/>
          <p:nvPr/>
        </p:nvSpPr>
        <p:spPr>
          <a:xfrm>
            <a:off x="3873781" y="2816794"/>
            <a:ext cx="240450" cy="47275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3200" dirty="0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2EBAAA-9957-4FFC-BD68-422254D09BDA}"/>
              </a:ext>
            </a:extLst>
          </p:cNvPr>
          <p:cNvSpPr txBox="1"/>
          <p:nvPr/>
        </p:nvSpPr>
        <p:spPr>
          <a:xfrm>
            <a:off x="7843704" y="2816794"/>
            <a:ext cx="240450" cy="47275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3200" dirty="0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D84C1F-330C-4A50-9131-372E12757E25}"/>
                  </a:ext>
                </a:extLst>
              </p:cNvPr>
              <p:cNvSpPr txBox="1"/>
              <p:nvPr/>
            </p:nvSpPr>
            <p:spPr>
              <a:xfrm>
                <a:off x="1394738" y="4891311"/>
                <a:ext cx="1399742" cy="413639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Microsoft Sans Serif" panose="020B0604020202020204" pitchFamily="34" charset="0"/>
                        </a:rPr>
                        <m:t>𝒘</m:t>
                      </m:r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icrosoft Sans Serif" panose="020B0604020202020204" pitchFamily="34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D84C1F-330C-4A50-9131-372E12757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738" y="4891311"/>
                <a:ext cx="1399742" cy="4136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F4522-1B5B-4F90-A1CE-F2E89AA27783}"/>
                  </a:ext>
                </a:extLst>
              </p:cNvPr>
              <p:cNvSpPr txBox="1"/>
              <p:nvPr/>
            </p:nvSpPr>
            <p:spPr>
              <a:xfrm>
                <a:off x="5371881" y="4887116"/>
                <a:ext cx="1042273" cy="413639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Microsoft Sans Serif" panose="020B0604020202020204" pitchFamily="34" charset="0"/>
                        </a:rPr>
                        <m:t>𝒘</m:t>
                      </m:r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icrosoft Sans Serif" panose="020B0604020202020204" pitchFamily="34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F4522-1B5B-4F90-A1CE-F2E89AA27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881" y="4887116"/>
                <a:ext cx="1042273" cy="4136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C278B5-03AF-414E-AC6A-8F592A2CCC6A}"/>
                  </a:ext>
                </a:extLst>
              </p:cNvPr>
              <p:cNvSpPr txBox="1"/>
              <p:nvPr/>
            </p:nvSpPr>
            <p:spPr>
              <a:xfrm>
                <a:off x="9506488" y="4894922"/>
                <a:ext cx="1056700" cy="413639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Microsoft Sans Serif" panose="020B0604020202020204" pitchFamily="34" charset="0"/>
                        </a:rPr>
                        <m:t>𝒘</m:t>
                      </m:r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icrosoft Sans Serif" panose="020B0604020202020204" pitchFamily="34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C278B5-03AF-414E-AC6A-8F592A2CC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488" y="4894922"/>
                <a:ext cx="1056700" cy="4136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8375222-635F-4B23-B236-516E3C3981E0}"/>
              </a:ext>
            </a:extLst>
          </p:cNvPr>
          <p:cNvSpPr txBox="1"/>
          <p:nvPr/>
        </p:nvSpPr>
        <p:spPr>
          <a:xfrm>
            <a:off x="3859354" y="4835835"/>
            <a:ext cx="269304" cy="53181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3600" dirty="0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6CBD8-833C-4B98-A6F9-7874908177C5}"/>
              </a:ext>
            </a:extLst>
          </p:cNvPr>
          <p:cNvSpPr txBox="1"/>
          <p:nvPr/>
        </p:nvSpPr>
        <p:spPr>
          <a:xfrm>
            <a:off x="7829277" y="4894922"/>
            <a:ext cx="269304" cy="53181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3600" dirty="0">
                <a:solidFill>
                  <a:schemeClr val="tx2"/>
                </a:solidFill>
                <a:latin typeface="Microsoft Sans Serif"/>
                <a:cs typeface="Microsoft Sans Serif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C87F4D-49E9-4D65-990B-A47880539594}"/>
                  </a:ext>
                </a:extLst>
              </p:cNvPr>
              <p:cNvSpPr txBox="1"/>
              <p:nvPr/>
            </p:nvSpPr>
            <p:spPr>
              <a:xfrm>
                <a:off x="587579" y="4479721"/>
                <a:ext cx="2159245" cy="236347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6000"/>
                  </a:lnSpc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Convolve with kernel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𝒘</m:t>
                    </m:r>
                    <m:r>
                      <a:rPr lang="en-US" sz="1600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:</m:t>
                    </m:r>
                  </m:oMath>
                </a14:m>
                <a:endParaRPr lang="en-US" sz="1600" b="1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C87F4D-49E9-4D65-990B-A47880539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79" y="4479721"/>
                <a:ext cx="2159245" cy="236347"/>
              </a:xfrm>
              <a:prstGeom prst="rect">
                <a:avLst/>
              </a:prstGeom>
              <a:blipFill>
                <a:blip r:embed="rId12"/>
                <a:stretch>
                  <a:fillRect l="-5634" t="-30769" r="-1127" b="-5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>
            <a:extLst>
              <a:ext uri="{FF2B5EF4-FFF2-40B4-BE49-F238E27FC236}">
                <a16:creationId xmlns:a16="http://schemas.microsoft.com/office/drawing/2014/main" id="{E9C69111-CD6A-4909-84DA-DB071EC05C32}"/>
              </a:ext>
            </a:extLst>
          </p:cNvPr>
          <p:cNvSpPr/>
          <p:nvPr/>
        </p:nvSpPr>
        <p:spPr>
          <a:xfrm rot="16200000">
            <a:off x="1986094" y="4865818"/>
            <a:ext cx="217029" cy="1233045"/>
          </a:xfrm>
          <a:prstGeom prst="leftBrace">
            <a:avLst>
              <a:gd name="adj1" fmla="val 51349"/>
              <a:gd name="adj2" fmla="val 50000"/>
            </a:avLst>
          </a:prstGeom>
          <a:ln w="9525" cap="rnd">
            <a:solidFill>
              <a:schemeClr val="bg1">
                <a:lumMod val="2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4F894D3D-272C-4026-A702-2B6ED0DF370F}"/>
              </a:ext>
            </a:extLst>
          </p:cNvPr>
          <p:cNvSpPr/>
          <p:nvPr/>
        </p:nvSpPr>
        <p:spPr>
          <a:xfrm rot="16200000">
            <a:off x="5786684" y="4865818"/>
            <a:ext cx="217029" cy="1233045"/>
          </a:xfrm>
          <a:prstGeom prst="leftBrace">
            <a:avLst>
              <a:gd name="adj1" fmla="val 51349"/>
              <a:gd name="adj2" fmla="val 50000"/>
            </a:avLst>
          </a:prstGeom>
          <a:ln w="9525" cap="rnd">
            <a:solidFill>
              <a:schemeClr val="bg1">
                <a:lumMod val="2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2B8E05D-8CE6-47E9-8B2A-A8400C91B9B2}"/>
              </a:ext>
            </a:extLst>
          </p:cNvPr>
          <p:cNvSpPr/>
          <p:nvPr/>
        </p:nvSpPr>
        <p:spPr>
          <a:xfrm rot="16200000">
            <a:off x="9926323" y="4865818"/>
            <a:ext cx="217029" cy="1233045"/>
          </a:xfrm>
          <a:prstGeom prst="leftBrace">
            <a:avLst>
              <a:gd name="adj1" fmla="val 51349"/>
              <a:gd name="adj2" fmla="val 50000"/>
            </a:avLst>
          </a:prstGeom>
          <a:ln w="9525" cap="rnd">
            <a:solidFill>
              <a:schemeClr val="bg1">
                <a:lumMod val="2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91B7D2-3A9F-44B1-914B-47EFA97F105A}"/>
                  </a:ext>
                </a:extLst>
              </p:cNvPr>
              <p:cNvSpPr txBox="1"/>
              <p:nvPr/>
            </p:nvSpPr>
            <p:spPr>
              <a:xfrm>
                <a:off x="1124997" y="5685526"/>
                <a:ext cx="1939221" cy="709040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6000"/>
                  </a:lnSpc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Convolution output on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𝒙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  <a:p>
                <a:pPr algn="ctr">
                  <a:lnSpc>
                    <a:spcPct val="96000"/>
                  </a:lnSpc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(precomputed)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91B7D2-3A9F-44B1-914B-47EFA97F1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97" y="5685526"/>
                <a:ext cx="1939221" cy="709040"/>
              </a:xfrm>
              <a:prstGeom prst="rect">
                <a:avLst/>
              </a:prstGeom>
              <a:blipFill>
                <a:blip r:embed="rId13"/>
                <a:stretch>
                  <a:fillRect t="-10345" r="-2830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D7A476-9CA8-4075-A5D9-16CBB87CDBCF}"/>
                  </a:ext>
                </a:extLst>
              </p:cNvPr>
              <p:cNvSpPr txBox="1"/>
              <p:nvPr/>
            </p:nvSpPr>
            <p:spPr>
              <a:xfrm>
                <a:off x="9065226" y="5685526"/>
                <a:ext cx="1939221" cy="472694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6000"/>
                  </a:lnSpc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Convolution output on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𝒙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D7A476-9CA8-4075-A5D9-16CBB87CD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226" y="5685526"/>
                <a:ext cx="1939221" cy="472694"/>
              </a:xfrm>
              <a:prstGeom prst="rect">
                <a:avLst/>
              </a:prstGeom>
              <a:blipFill>
                <a:blip r:embed="rId14"/>
                <a:stretch>
                  <a:fillRect t="-15584" r="-3145" b="-25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4EB4D8-8913-4016-ABD6-399DE62E46E9}"/>
                  </a:ext>
                </a:extLst>
              </p:cNvPr>
              <p:cNvSpPr txBox="1"/>
              <p:nvPr/>
            </p:nvSpPr>
            <p:spPr>
              <a:xfrm>
                <a:off x="4923406" y="5685526"/>
                <a:ext cx="1939221" cy="709040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6000"/>
                  </a:lnSpc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Convolution output on residual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b="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endParaRPr>
              </a:p>
              <a:p>
                <a:pPr algn="ctr">
                  <a:lnSpc>
                    <a:spcPct val="96000"/>
                  </a:lnSpc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(sparse, efficient)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4EB4D8-8913-4016-ABD6-399DE62E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406" y="5685526"/>
                <a:ext cx="1939221" cy="709040"/>
              </a:xfrm>
              <a:prstGeom prst="rect">
                <a:avLst/>
              </a:prstGeom>
              <a:blipFill>
                <a:blip r:embed="rId15"/>
                <a:stretch>
                  <a:fillRect l="-3459" t="-10345" r="-2830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288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0985E-70E4-4B52-90AD-077B7D95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Skip-Convolution: enforcing sparsity with binary gates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71B5B-748C-4751-92F1-2FC5C8AB7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102" y="1631558"/>
            <a:ext cx="7836220" cy="4442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B6EE8-ECCF-47DB-B5FA-4644C7A95974}"/>
                  </a:ext>
                </a:extLst>
              </p:cNvPr>
              <p:cNvSpPr txBox="1"/>
              <p:nvPr/>
            </p:nvSpPr>
            <p:spPr>
              <a:xfrm>
                <a:off x="5344067" y="1392232"/>
                <a:ext cx="6847933" cy="1799980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Compute residual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Estimate binary gates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𝑔</m:t>
                    </m:r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Sparse convolution on residual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, in locations specified by gates.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Update output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𝒛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Repeat in </a:t>
                </a:r>
                <a:r>
                  <a:rPr lang="en-US" sz="1600" u="sng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every convolutional layer</a:t>
                </a:r>
                <a:r>
                  <a:rPr lang="en-US" sz="1600" dirty="0">
                    <a:solidFill>
                      <a:schemeClr val="tx2"/>
                    </a:solidFill>
                    <a:latin typeface="Microsoft Sans Serif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B6EE8-ECCF-47DB-B5FA-4644C7A95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067" y="1392232"/>
                <a:ext cx="6847933" cy="1799980"/>
              </a:xfrm>
              <a:prstGeom prst="rect">
                <a:avLst/>
              </a:prstGeom>
              <a:blipFill>
                <a:blip r:embed="rId6"/>
                <a:stretch>
                  <a:fillRect l="-1692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2AFD33A-D74A-4444-81D6-8F39A7306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647" y="3579841"/>
            <a:ext cx="3621305" cy="29454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95454D-55CC-4B1C-99D9-938056FEDD98}"/>
              </a:ext>
            </a:extLst>
          </p:cNvPr>
          <p:cNvGrpSpPr/>
          <p:nvPr/>
        </p:nvGrpSpPr>
        <p:grpSpPr>
          <a:xfrm>
            <a:off x="259883" y="3850105"/>
            <a:ext cx="3474720" cy="2675234"/>
            <a:chOff x="259883" y="3850105"/>
            <a:chExt cx="3474720" cy="26752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1611BF8-4423-4267-BBAB-8A868D1BE03C}"/>
                </a:ext>
              </a:extLst>
            </p:cNvPr>
            <p:cNvSpPr/>
            <p:nvPr/>
          </p:nvSpPr>
          <p:spPr>
            <a:xfrm>
              <a:off x="259883" y="3850105"/>
              <a:ext cx="3474720" cy="2675234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31F716-DBA8-4D67-AEF2-7C98AF9F9B42}"/>
                </a:ext>
              </a:extLst>
            </p:cNvPr>
            <p:cNvSpPr txBox="1"/>
            <p:nvPr/>
          </p:nvSpPr>
          <p:spPr>
            <a:xfrm>
              <a:off x="1302341" y="4116441"/>
              <a:ext cx="1375377" cy="236347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6000"/>
                </a:lnSpc>
              </a:pPr>
              <a:r>
                <a:rPr lang="en-US" sz="1600" u="sng" dirty="0">
                  <a:solidFill>
                    <a:schemeClr val="accent1"/>
                  </a:solidFill>
                  <a:latin typeface="Microsoft Sans Serif"/>
                  <a:cs typeface="Microsoft Sans Serif" panose="020B0604020202020204" pitchFamily="34" charset="0"/>
                </a:rPr>
                <a:t>NORM GATES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10286E-AB92-4518-A023-A142E51137BF}"/>
                    </a:ext>
                  </a:extLst>
                </p:cNvPr>
                <p:cNvSpPr txBox="1"/>
                <p:nvPr/>
              </p:nvSpPr>
              <p:spPr>
                <a:xfrm>
                  <a:off x="359690" y="4817436"/>
                  <a:ext cx="3238515" cy="286489"/>
                </a:xfrm>
                <a:prstGeom prst="rect">
                  <a:avLst/>
                </a:prstGeom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,</m:t>
                            </m:r>
                            <m:r>
                              <a:rPr lang="en-US" b="0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𝜖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𝑟𝑜𝑢𝑛𝑑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n w="0"/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Microsoft Sans Serif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n w="0"/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Microsoft Sans Serif" panose="020B0604020202020204" pitchFamily="34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n w="0"/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Microsoft Sans Serif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  <m:r>
                          <a:rPr lang="en-US" i="1">
                            <a:ln w="0"/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)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10286E-AB92-4518-A023-A142E51137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690" y="4817436"/>
                  <a:ext cx="3238515" cy="286489"/>
                </a:xfrm>
                <a:prstGeom prst="rect">
                  <a:avLst/>
                </a:prstGeom>
                <a:blipFill>
                  <a:blip r:embed="rId8"/>
                  <a:stretch>
                    <a:fillRect l="-1130" t="-4255" r="-2072" b="-27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4B8A45-A3C2-455D-9A65-F035FA587B5F}"/>
                </a:ext>
              </a:extLst>
            </p:cNvPr>
            <p:cNvSpPr txBox="1"/>
            <p:nvPr/>
          </p:nvSpPr>
          <p:spPr>
            <a:xfrm>
              <a:off x="377986" y="5393507"/>
              <a:ext cx="3238515" cy="70904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6000"/>
                </a:lnSpc>
              </a:pPr>
              <a:r>
                <a:rPr lang="en-US" sz="1600" b="1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rPr>
                <a:t>No training needed</a:t>
              </a:r>
              <a:r>
                <a:rPr lang="en-US" sz="16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rPr>
                <a:t>: can be applied to any pretrained network to save computation.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B0D56-D4AA-4F06-8E6C-DEB94552C6FF}"/>
              </a:ext>
            </a:extLst>
          </p:cNvPr>
          <p:cNvGrpSpPr/>
          <p:nvPr/>
        </p:nvGrpSpPr>
        <p:grpSpPr>
          <a:xfrm>
            <a:off x="4291765" y="3850105"/>
            <a:ext cx="3494803" cy="2675234"/>
            <a:chOff x="4291765" y="3850105"/>
            <a:chExt cx="3494803" cy="26752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A194A0-1F88-45EE-9045-926092DF3657}"/>
                </a:ext>
              </a:extLst>
            </p:cNvPr>
            <p:cNvSpPr/>
            <p:nvPr/>
          </p:nvSpPr>
          <p:spPr>
            <a:xfrm>
              <a:off x="4291765" y="3850105"/>
              <a:ext cx="3474720" cy="2675234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6000"/>
                </a:lnSpc>
              </a:pPr>
              <a:endParaRPr lang="en-US" dirty="0" err="1">
                <a:solidFill>
                  <a:schemeClr val="bg1"/>
                </a:solidFill>
                <a:latin typeface="Microsoft Sans Serif"/>
                <a:cs typeface="Microsoft Sans Serif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F7487A-7861-4938-BFBD-3DC04B2B6C65}"/>
                </a:ext>
              </a:extLst>
            </p:cNvPr>
            <p:cNvSpPr txBox="1"/>
            <p:nvPr/>
          </p:nvSpPr>
          <p:spPr>
            <a:xfrm>
              <a:off x="5288888" y="4116441"/>
              <a:ext cx="1614224" cy="236347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6000"/>
                </a:lnSpc>
              </a:pPr>
              <a:r>
                <a:rPr lang="en-US" sz="1600" u="sng" dirty="0">
                  <a:solidFill>
                    <a:schemeClr val="accent1"/>
                  </a:solidFill>
                  <a:latin typeface="Microsoft Sans Serif"/>
                  <a:cs typeface="Microsoft Sans Serif" panose="020B0604020202020204" pitchFamily="34" charset="0"/>
                </a:rPr>
                <a:t>GUMBEL GATES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7D4F9E6-46FE-49B6-8288-4471980E7815}"/>
                    </a:ext>
                  </a:extLst>
                </p:cNvPr>
                <p:cNvSpPr txBox="1"/>
                <p:nvPr/>
              </p:nvSpPr>
              <p:spPr>
                <a:xfrm>
                  <a:off x="4534776" y="4595403"/>
                  <a:ext cx="3108159" cy="265907"/>
                </a:xfrm>
                <a:prstGeom prst="rect">
                  <a:avLst/>
                </a:prstGeom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,</m:t>
                            </m:r>
                            <m:r>
                              <a:rPr lang="en-US" b="0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𝜙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𝑟𝑜𝑢𝑛𝑑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n w="0"/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n w="0"/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i="1">
                                <a:ln w="0"/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n w="0"/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, </m:t>
                        </m:r>
                        <m:r>
                          <a:rPr lang="en-US" b="0" i="1" smtClean="0">
                            <a:ln w="0"/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))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7D4F9E6-46FE-49B6-8288-4471980E7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4776" y="4595403"/>
                  <a:ext cx="3108159" cy="265907"/>
                </a:xfrm>
                <a:prstGeom prst="rect">
                  <a:avLst/>
                </a:prstGeom>
                <a:blipFill>
                  <a:blip r:embed="rId9"/>
                  <a:stretch>
                    <a:fillRect l="-1373" t="-2326" r="-2157" b="-511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CB58CF-31DB-4CE3-93CA-1ADD0B97452D}"/>
                </a:ext>
              </a:extLst>
            </p:cNvPr>
            <p:cNvSpPr txBox="1"/>
            <p:nvPr/>
          </p:nvSpPr>
          <p:spPr>
            <a:xfrm>
              <a:off x="4871374" y="5064443"/>
              <a:ext cx="2434962" cy="236347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6000"/>
                </a:lnSpc>
              </a:pPr>
              <a:r>
                <a:rPr lang="en-US" sz="1600" dirty="0">
                  <a:solidFill>
                    <a:schemeClr val="tx2"/>
                  </a:solidFill>
                  <a:latin typeface="Microsoft Sans Serif"/>
                  <a:cs typeface="Microsoft Sans Serif" panose="020B0604020202020204" pitchFamily="34" charset="0"/>
                </a:rPr>
                <a:t>Sparsity enforced with loss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F58C54-3310-4E49-BD42-315E8F1A7ABC}"/>
                    </a:ext>
                  </a:extLst>
                </p:cNvPr>
                <p:cNvSpPr txBox="1"/>
                <p:nvPr/>
              </p:nvSpPr>
              <p:spPr>
                <a:xfrm>
                  <a:off x="4291765" y="5445581"/>
                  <a:ext cx="3494803" cy="747705"/>
                </a:xfrm>
                <a:prstGeom prst="rect">
                  <a:avLst/>
                </a:prstGeom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96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𝑔𝑎𝑡𝑒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𝜙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𝛽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−1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=2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𝑇</m:t>
                            </m:r>
                          </m:sup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𝔼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n w="0"/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n w="0"/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Microsoft Sans Serif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n w="0"/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Microsoft Sans Serif" panose="020B0604020202020204" pitchFamily="34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n w="0"/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Microsoft Sans Serif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i="1">
                                    <a:ln w="0"/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n w="0"/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Microsoft Sans Serif"/>
                    <a:cs typeface="Microsoft Sans Serif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F58C54-3310-4E49-BD42-315E8F1A7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1765" y="5445581"/>
                  <a:ext cx="3494803" cy="747705"/>
                </a:xfrm>
                <a:prstGeom prst="rect">
                  <a:avLst/>
                </a:prstGeom>
                <a:blipFill>
                  <a:blip r:embed="rId10"/>
                  <a:stretch>
                    <a:fillRect b="-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3739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32135 -0.2277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1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0CE738-D26D-4219-B4BF-CE0A4BAC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video object detection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7F08475-7A6F-46DB-95ED-2DC43A4486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Gates become more selective at a deeper layer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64D04-474C-4615-B08D-4DC85B3B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15" y="1703148"/>
            <a:ext cx="7583769" cy="47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0CE738-D26D-4219-B4BF-CE0A4BAC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From CNNs to Transformers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03EF9D6-E033-49A8-9F6D-F5CF204DD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7DBBD-F83E-42B0-AD6B-064C1505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9" y="1521466"/>
            <a:ext cx="4855703" cy="2859627"/>
          </a:xfrm>
          <a:prstGeom prst="rect">
            <a:avLst/>
          </a:prstGeom>
        </p:spPr>
      </p:pic>
      <p:pic>
        <p:nvPicPr>
          <p:cNvPr id="10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A373051C-24E9-4B4B-A2DF-0A2239DB7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87" y="4154255"/>
            <a:ext cx="7633413" cy="271072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AADD1A-AE9D-4EB4-9DAD-D0CEFDF9FA23}"/>
              </a:ext>
            </a:extLst>
          </p:cNvPr>
          <p:cNvSpPr txBox="1">
            <a:spLocks/>
          </p:cNvSpPr>
          <p:nvPr/>
        </p:nvSpPr>
        <p:spPr>
          <a:xfrm>
            <a:off x="1205694" y="4843896"/>
            <a:ext cx="4323236" cy="2126928"/>
          </a:xfrm>
          <a:prstGeom prst="rect">
            <a:avLst/>
          </a:prstGeom>
        </p:spPr>
        <p:txBody>
          <a:bodyPr/>
          <a:lstStyle>
            <a:lvl1pPr marL="171450" indent="-171450" algn="l" defTabSz="914400" rtl="0" eaLnBrk="1" latinLnBrk="0" hangingPunct="1">
              <a:lnSpc>
                <a:spcPct val="95000"/>
              </a:lnSpc>
              <a:spcBef>
                <a:spcPts val="9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-152400" algn="l" defTabSz="9144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•"/>
              <a:tabLst>
                <a:tab pos="2003425" algn="l"/>
              </a:tabLst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57200" indent="-101600" algn="l" defTabSz="914400" rtl="0" eaLnBrk="1" latinLnBrk="0" hangingPunct="1"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1500" indent="-100584" algn="l" defTabSz="914400" rtl="0" eaLnBrk="1" latinLnBrk="0" hangingPunct="1">
              <a:lnSpc>
                <a:spcPct val="105000"/>
              </a:lnSpc>
              <a:spcBef>
                <a:spcPts val="75"/>
              </a:spcBef>
              <a:spcAft>
                <a:spcPts val="75"/>
              </a:spcAft>
              <a:buClrTx/>
              <a:buFont typeface="Arial" panose="020B0604020202020204" pitchFamily="34" charset="0"/>
              <a:buChar char="•"/>
              <a:tabLst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4625" indent="-174625" algn="l" defTabSz="914400" rtl="0" eaLnBrk="1" latinLnBrk="0" hangingPunct="1">
              <a:lnSpc>
                <a:spcPct val="95000"/>
              </a:lnSpc>
              <a:spcBef>
                <a:spcPts val="9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  <a:tabLst/>
              <a:defRPr sz="2000" b="1" kern="1200" spc="6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100" dirty="0"/>
              <a:t>Skip processing of tokens:</a:t>
            </a:r>
          </a:p>
          <a:p>
            <a:pPr lvl="1"/>
            <a:r>
              <a:rPr lang="en-US" sz="2100" dirty="0"/>
              <a:t>KQV projections</a:t>
            </a:r>
          </a:p>
          <a:p>
            <a:pPr lvl="1"/>
            <a:r>
              <a:rPr lang="en-US" sz="2100" dirty="0"/>
              <a:t>Feed-forward network</a:t>
            </a:r>
          </a:p>
          <a:p>
            <a:r>
              <a:rPr lang="en-US" sz="2100" dirty="0"/>
              <a:t>Ternary gates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3C9145-603C-4982-A8EC-915CC0825F80}"/>
              </a:ext>
            </a:extLst>
          </p:cNvPr>
          <p:cNvSpPr txBox="1">
            <a:spLocks/>
          </p:cNvSpPr>
          <p:nvPr/>
        </p:nvSpPr>
        <p:spPr>
          <a:xfrm>
            <a:off x="5528930" y="1787285"/>
            <a:ext cx="6410529" cy="13930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indent="-173736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Char char="•"/>
              <a:defRPr sz="21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8328" indent="-174625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◦"/>
              <a:defRPr sz="21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09588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3736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◦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8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21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6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4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Subsample query only on moving tokens</a:t>
            </a:r>
          </a:p>
          <a:p>
            <a:r>
              <a:rPr lang="en-US" dirty="0"/>
              <a:t>Reduce self attention cost used as alignment op</a:t>
            </a:r>
          </a:p>
          <a:p>
            <a:pPr lvl="1"/>
            <a:r>
              <a:rPr lang="en-US" dirty="0"/>
              <a:t>Video enhancements tasks such as super-res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D7A2B5-9538-497B-9BE3-C8D9B76133B3}"/>
              </a:ext>
            </a:extLst>
          </p:cNvPr>
          <p:cNvSpPr txBox="1"/>
          <p:nvPr/>
        </p:nvSpPr>
        <p:spPr>
          <a:xfrm>
            <a:off x="6189288" y="-14270"/>
            <a:ext cx="6036909" cy="46935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400" dirty="0" err="1"/>
              <a:t>Spatio</a:t>
            </a:r>
            <a:r>
              <a:rPr lang="en-US" sz="1400" dirty="0"/>
              <a:t>-Temporal Gated Transformers for Efficient Video Processing, Li et al.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Microsoft Sans Serif" panose="020B0604020202020204" pitchFamily="34" charset="0"/>
              </a:rPr>
              <a:t>Efficient Video Super Resolution by Gated Local Self Attention, Abati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31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9B33E-87AE-4DF9-8AAB-79FDFC464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299" y="5392498"/>
            <a:ext cx="12083664" cy="929054"/>
          </a:xfrm>
        </p:spPr>
        <p:txBody>
          <a:bodyPr/>
          <a:lstStyle/>
          <a:p>
            <a:r>
              <a:rPr lang="en-US" dirty="0"/>
              <a:t>Saliency-based Input Sampling for Efficient Video Object Detection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1A3BD-7762-4502-80A3-1A7090B4EB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4032" y="6205378"/>
            <a:ext cx="11187112" cy="43978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Babak Ehteshami Bejnordi, Amir Ghodrati, Fatih Porikli, Amirhossein Habibian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ECCV submission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08CE0E0E-3D49-4B34-AA7D-2E9ECC332043}"/>
              </a:ext>
            </a:extLst>
          </p:cNvPr>
          <p:cNvGraphicFramePr>
            <a:graphicFrameLocks/>
          </p:cNvGraphicFramePr>
          <p:nvPr/>
        </p:nvGraphicFramePr>
        <p:xfrm>
          <a:off x="500856" y="273235"/>
          <a:ext cx="11190288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A8280E7-CF58-4AED-805D-EBFBD4D678F9}"/>
              </a:ext>
            </a:extLst>
          </p:cNvPr>
          <p:cNvSpPr/>
          <p:nvPr/>
        </p:nvSpPr>
        <p:spPr>
          <a:xfrm>
            <a:off x="7669618" y="1234057"/>
            <a:ext cx="2388782" cy="779720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5672-0203-4F72-AA35-93A18D58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5125"/>
            <a:ext cx="11187112" cy="439479"/>
          </a:xfrm>
        </p:spPr>
        <p:txBody>
          <a:bodyPr/>
          <a:lstStyle/>
          <a:p>
            <a:r>
              <a:rPr lang="en-US"/>
              <a:t>Efficient object detection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F22CE93-FCF3-4B34-B2E9-9D01FC0B04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CC593E-83A1-4448-9D93-68D95397CEEF}"/>
              </a:ext>
            </a:extLst>
          </p:cNvPr>
          <p:cNvSpPr txBox="1">
            <a:spLocks/>
          </p:cNvSpPr>
          <p:nvPr/>
        </p:nvSpPr>
        <p:spPr>
          <a:xfrm>
            <a:off x="495300" y="1719073"/>
            <a:ext cx="11187112" cy="17678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192024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rise in the quality of image capturing devices such as 4K cameras </a:t>
            </a:r>
          </a:p>
          <a:p>
            <a:pPr lvl="1"/>
            <a:r>
              <a:rPr lang="en-GB" sz="1800" dirty="0"/>
              <a:t>Enables the detection of most detailed video contents</a:t>
            </a:r>
          </a:p>
          <a:p>
            <a:pPr lvl="1"/>
            <a:r>
              <a:rPr lang="en-GB" sz="1800" dirty="0"/>
              <a:t>Comes with increased computational costs</a:t>
            </a:r>
          </a:p>
          <a:p>
            <a:r>
              <a:rPr lang="en-GB" dirty="0"/>
              <a:t>Naïve down-sampling of the input quickly degrades the performance:</a:t>
            </a:r>
          </a:p>
          <a:p>
            <a:pPr lvl="1"/>
            <a:r>
              <a:rPr lang="en-GB" dirty="0"/>
              <a:t>2x down-sampling degrades average precision from 52.6% to 47.6% </a:t>
            </a:r>
            <a:r>
              <a:rPr lang="en-US" dirty="0"/>
              <a:t>on MS-COCO using EfficientDet-D6</a:t>
            </a:r>
          </a:p>
          <a:p>
            <a:pPr lvl="1"/>
            <a:endParaRPr lang="en-GB" sz="1800" dirty="0"/>
          </a:p>
          <a:p>
            <a:pPr lvl="1"/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73830-22BC-46BC-A1BC-A619AD716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70"/>
          <a:stretch/>
        </p:blipFill>
        <p:spPr>
          <a:xfrm>
            <a:off x="6378599" y="3809380"/>
            <a:ext cx="5724954" cy="291259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09F7D7-3E61-4905-9EFE-04113E0ED93A}"/>
              </a:ext>
            </a:extLst>
          </p:cNvPr>
          <p:cNvSpPr txBox="1">
            <a:spLocks/>
          </p:cNvSpPr>
          <p:nvPr/>
        </p:nvSpPr>
        <p:spPr>
          <a:xfrm>
            <a:off x="494189" y="3843587"/>
            <a:ext cx="5724954" cy="27614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192024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Microsoft Sans Serif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4592" algn="l" defTabSz="91440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6000"/>
              </a:lnSpc>
              <a:spcBef>
                <a:spcPts val="1800"/>
              </a:spcBef>
              <a:buClr>
                <a:srgbClr val="595959"/>
              </a:buClr>
              <a:buFont typeface="Microsoft Sans Serif" panose="020B0604020202020204" pitchFamily="34" charset="0"/>
              <a:buChar char="​"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1200"/>
              </a:spcBef>
              <a:buFont typeface="Microsoft Sans Serif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SzPct val="100000"/>
              <a:buFont typeface="Microsoft Sans Serif" panose="020B0604020202020204" pitchFamily="34" charset="0"/>
              <a:buChar char="​"/>
              <a:defRPr lang="en-US" sz="55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1800"/>
              </a:spcBef>
              <a:buFont typeface="Microsoft Sans Serif" panose="020B0604020202020204" pitchFamily="34" charset="0"/>
              <a:buChar char="​"/>
              <a:defRPr sz="6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Propose a</a:t>
            </a:r>
            <a:r>
              <a:rPr lang="en-GB" sz="2400" dirty="0"/>
              <a:t> non-uniform input sampling that retains the details at certain regions</a:t>
            </a:r>
          </a:p>
          <a:p>
            <a:r>
              <a:rPr lang="en-GB" dirty="0"/>
              <a:t>Regions with low confidence prediction or small objects</a:t>
            </a:r>
          </a:p>
        </p:txBody>
      </p:sp>
    </p:spTree>
    <p:extLst>
      <p:ext uri="{BB962C8B-B14F-4D97-AF65-F5344CB8AC3E}">
        <p14:creationId xmlns:p14="http://schemas.microsoft.com/office/powerpoint/2010/main" val="2236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25.6|24.3|1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Qualcomm Corporate Public Template - May2022">
  <a:themeElements>
    <a:clrScheme name="Qualcomm 2022">
      <a:dk1>
        <a:srgbClr val="13161E"/>
      </a:dk1>
      <a:lt1>
        <a:srgbClr val="F7F8FA"/>
      </a:lt1>
      <a:dk2>
        <a:srgbClr val="0B2742"/>
      </a:dk2>
      <a:lt2>
        <a:srgbClr val="E71324"/>
      </a:lt2>
      <a:accent1>
        <a:srgbClr val="2853DC"/>
      </a:accent1>
      <a:accent2>
        <a:srgbClr val="7BA0FF"/>
      </a:accent2>
      <a:accent3>
        <a:srgbClr val="39A3B5"/>
      </a:accent3>
      <a:accent4>
        <a:srgbClr val="82CBD7"/>
      </a:accent4>
      <a:accent5>
        <a:srgbClr val="4A5A75"/>
      </a:accent5>
      <a:accent6>
        <a:srgbClr val="ACBACF"/>
      </a:accent6>
      <a:hlink>
        <a:srgbClr val="3253DC"/>
      </a:hlink>
      <a:folHlink>
        <a:srgbClr val="7BA0FF"/>
      </a:folHlink>
    </a:clrScheme>
    <a:fontScheme name="Qualcomm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96000"/>
          </a:lnSpc>
          <a:defRPr dirty="0" err="1">
            <a:solidFill>
              <a:schemeClr val="bg1"/>
            </a:solidFill>
            <a:latin typeface="Microsoft Sans Serif"/>
            <a:cs typeface="Microsoft Sans Serif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6"/>
          </a:solidFill>
          <a:round/>
          <a:headEnd type="none" w="med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spAutoFit/>
      </a:bodyPr>
      <a:lstStyle>
        <a:defPPr algn="l">
          <a:lnSpc>
            <a:spcPct val="96000"/>
          </a:lnSpc>
          <a:defRPr sz="1600" dirty="0" smtClean="0">
            <a:solidFill>
              <a:schemeClr val="tx2"/>
            </a:solidFill>
            <a:latin typeface="Microsoft Sans Serif"/>
            <a:cs typeface="Microsoft Sans Serif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7FA4E16-9535-4701-B5A1-98310A47F38C}" vid="{B01DCBA2-B5BA-4683-8BDD-D8F40FAD6D5B}"/>
    </a:ext>
  </a:extLst>
</a:theme>
</file>

<file path=ppt/theme/theme2.xml><?xml version="1.0" encoding="utf-8"?>
<a:theme xmlns:a="http://schemas.openxmlformats.org/drawingml/2006/main" name="Office Theme">
  <a:themeElements>
    <a:clrScheme name="Qualcomm 2019">
      <a:dk1>
        <a:srgbClr val="0E2C3A"/>
      </a:dk1>
      <a:lt1>
        <a:srgbClr val="F8F9FA"/>
      </a:lt1>
      <a:dk2>
        <a:srgbClr val="664C81"/>
      </a:dk2>
      <a:lt2>
        <a:srgbClr val="E04F4F"/>
      </a:lt2>
      <a:accent1>
        <a:srgbClr val="3253DC"/>
      </a:accent1>
      <a:accent2>
        <a:srgbClr val="7BA0FF"/>
      </a:accent2>
      <a:accent3>
        <a:srgbClr val="3BA9BB"/>
      </a:accent3>
      <a:accent4>
        <a:srgbClr val="86CDD9"/>
      </a:accent4>
      <a:accent5>
        <a:srgbClr val="4B5A75"/>
      </a:accent5>
      <a:accent6>
        <a:srgbClr val="B1BBCD"/>
      </a:accent6>
      <a:hlink>
        <a:srgbClr val="3253DC"/>
      </a:hlink>
      <a:folHlink>
        <a:srgbClr val="7BA0FF"/>
      </a:folHlink>
    </a:clrScheme>
    <a:fontScheme name="Qualcomm 2019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Qualcomm 2019">
      <a:dk1>
        <a:srgbClr val="0E2C3A"/>
      </a:dk1>
      <a:lt1>
        <a:srgbClr val="F8F9FA"/>
      </a:lt1>
      <a:dk2>
        <a:srgbClr val="664C81"/>
      </a:dk2>
      <a:lt2>
        <a:srgbClr val="E04F4F"/>
      </a:lt2>
      <a:accent1>
        <a:srgbClr val="3253DC"/>
      </a:accent1>
      <a:accent2>
        <a:srgbClr val="7BA0FF"/>
      </a:accent2>
      <a:accent3>
        <a:srgbClr val="3BA9BB"/>
      </a:accent3>
      <a:accent4>
        <a:srgbClr val="86CDD9"/>
      </a:accent4>
      <a:accent5>
        <a:srgbClr val="4B5A75"/>
      </a:accent5>
      <a:accent6>
        <a:srgbClr val="B1BBCD"/>
      </a:accent6>
      <a:hlink>
        <a:srgbClr val="3253DC"/>
      </a:hlink>
      <a:folHlink>
        <a:srgbClr val="7BA0FF"/>
      </a:folHlink>
    </a:clrScheme>
    <a:fontScheme name="Qualcomm 2019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</Template>
  <TotalTime>4020</TotalTime>
  <Words>991</Words>
  <Application>Microsoft Office PowerPoint</Application>
  <PresentationFormat>Widescreen</PresentationFormat>
  <Paragraphs>225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Cambria Math</vt:lpstr>
      <vt:lpstr>Century Gothic</vt:lpstr>
      <vt:lpstr>Microsoft Sans Serif</vt:lpstr>
      <vt:lpstr>Qualcomm Next Thin</vt:lpstr>
      <vt:lpstr>Qualcomm Corporate Public Template - May2022</vt:lpstr>
      <vt:lpstr>Efficient Video Processing: Don’t process the same thing twice!</vt:lpstr>
      <vt:lpstr>Efficient Video Processing</vt:lpstr>
      <vt:lpstr>PowerPoint Presentation</vt:lpstr>
      <vt:lpstr>Convolution on residual frames</vt:lpstr>
      <vt:lpstr>Skip-Convolution: enforcing sparsity with binary gates</vt:lpstr>
      <vt:lpstr>Results: video object detection</vt:lpstr>
      <vt:lpstr>From CNNs to Transformers</vt:lpstr>
      <vt:lpstr>PowerPoint Presentation</vt:lpstr>
      <vt:lpstr>Efficient object detection</vt:lpstr>
      <vt:lpstr>SALISA: Saliency-based Input Sampling</vt:lpstr>
      <vt:lpstr>Evaluation</vt:lpstr>
      <vt:lpstr>Evaluation</vt:lpstr>
      <vt:lpstr>PowerPoint Presentation</vt:lpstr>
      <vt:lpstr>Efficient action recognition</vt:lpstr>
      <vt:lpstr>Results on ActivityNet, Mini-kinetics, and HVU </vt:lpstr>
      <vt:lpstr>PowerPoint Presentation</vt:lpstr>
      <vt:lpstr>Acceleration by distillation</vt:lpstr>
      <vt:lpstr>Delta distillation</vt:lpstr>
      <vt:lpstr>Delta distillation</vt:lpstr>
      <vt:lpstr>Results</vt:lpstr>
      <vt:lpstr>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Video Processing: Don’t process the same thing twice!</dc:title>
  <dc:creator>Amirhossein Habibian</dc:creator>
  <cp:lastModifiedBy>Amirhossein Habibian</cp:lastModifiedBy>
  <cp:revision>1</cp:revision>
  <dcterms:created xsi:type="dcterms:W3CDTF">2022-06-08T12:10:36Z</dcterms:created>
  <dcterms:modified xsi:type="dcterms:W3CDTF">2022-06-19T17:12:06Z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11556172</vt:lpwstr>
  </property>
  <property fmtid="{D5CDD505-2E9C-101B-9397-08002B2CF9AE}" pid="3" name="NXPowerLiteSettings">
    <vt:lpwstr>C980073804F000</vt:lpwstr>
  </property>
  <property fmtid="{D5CDD505-2E9C-101B-9397-08002B2CF9AE}" pid="4" name="NXPowerLiteVersion">
    <vt:lpwstr>D8.0.4</vt:lpwstr>
  </property>
</Properties>
</file>